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0.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3.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4.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9" r:id="rId1"/>
  </p:sldMasterIdLst>
  <p:notesMasterIdLst>
    <p:notesMasterId r:id="rId22"/>
  </p:notesMasterIdLst>
  <p:handoutMasterIdLst>
    <p:handoutMasterId r:id="rId23"/>
  </p:handoutMasterIdLst>
  <p:sldIdLst>
    <p:sldId id="813" r:id="rId2"/>
    <p:sldId id="814" r:id="rId3"/>
    <p:sldId id="931" r:id="rId4"/>
    <p:sldId id="932" r:id="rId5"/>
    <p:sldId id="933" r:id="rId6"/>
    <p:sldId id="934" r:id="rId7"/>
    <p:sldId id="935" r:id="rId8"/>
    <p:sldId id="936" r:id="rId9"/>
    <p:sldId id="937" r:id="rId10"/>
    <p:sldId id="938" r:id="rId11"/>
    <p:sldId id="939" r:id="rId12"/>
    <p:sldId id="940" r:id="rId13"/>
    <p:sldId id="941" r:id="rId14"/>
    <p:sldId id="942" r:id="rId15"/>
    <p:sldId id="943" r:id="rId16"/>
    <p:sldId id="944" r:id="rId17"/>
    <p:sldId id="945" r:id="rId18"/>
    <p:sldId id="946" r:id="rId19"/>
    <p:sldId id="947" r:id="rId20"/>
    <p:sldId id="823" r:id="rId21"/>
  </p:sldIdLst>
  <p:sldSz cx="12192000" cy="6858000"/>
  <p:notesSz cx="7104063" cy="10234613"/>
  <p:defaultTex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loman Soloman" initials="SS" lastIdx="1" clrIdx="0">
    <p:extLst>
      <p:ext uri="{19B8F6BF-5375-455C-9EA6-DF929625EA0E}">
        <p15:presenceInfo xmlns:p15="http://schemas.microsoft.com/office/powerpoint/2012/main" userId="29dff8a422dc773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00"/>
    <a:srgbClr val="CC0000"/>
    <a:srgbClr val="AB0000"/>
    <a:srgbClr val="EDCDCB"/>
    <a:srgbClr val="A9CDCB"/>
    <a:srgbClr val="D1EBF1"/>
    <a:srgbClr val="EBF1DE"/>
    <a:srgbClr val="F1EEF4"/>
    <a:srgbClr val="DFF5A9"/>
    <a:srgbClr val="E5F7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深色样式 1 - 强调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8B1032C-EA38-4F05-BA0D-38AFFFC7BED3}" styleName="浅色样式 3 - 强调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中度样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autoAdjust="0"/>
    <p:restoredTop sz="89350" autoAdjust="0"/>
  </p:normalViewPr>
  <p:slideViewPr>
    <p:cSldViewPr>
      <p:cViewPr varScale="1">
        <p:scale>
          <a:sx n="44" d="100"/>
          <a:sy n="44" d="100"/>
        </p:scale>
        <p:origin x="48" y="46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4" d="100"/>
          <a:sy n="54" d="100"/>
        </p:scale>
        <p:origin x="2820" y="72"/>
      </p:cViewPr>
      <p:guideLst>
        <p:guide orient="horz" pos="3224"/>
        <p:guide pos="223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diagrams/_rels/data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image" Target="../media/image24.png"/></Relationships>
</file>

<file path=ppt/diagrams/_rels/drawing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image" Target="../media/image24.pn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F11C4B-FE04-47C8-A657-5B45BDD30FC5}"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zh-CN" altLang="en-US"/>
        </a:p>
      </dgm:t>
    </dgm:pt>
    <dgm:pt modelId="{3BB2923B-D68D-4C40-BEB4-89711BF9F0D2}">
      <dgm:prSet/>
      <dgm:spPr/>
      <dgm:t>
        <a:bodyPr/>
        <a:lstStyle/>
        <a:p>
          <a:pPr rtl="0"/>
          <a:r>
            <a:rPr lang="zh-CN" b="1" smtClean="0"/>
            <a:t>学好本章的重要意义</a:t>
          </a:r>
          <a:endParaRPr lang="zh-CN"/>
        </a:p>
      </dgm:t>
    </dgm:pt>
    <dgm:pt modelId="{E7A87F82-BF33-4654-8948-744EAD37A27A}" type="parTrans" cxnId="{8368DB71-532B-46F6-8051-807EDF4A4BA3}">
      <dgm:prSet/>
      <dgm:spPr/>
      <dgm:t>
        <a:bodyPr/>
        <a:lstStyle/>
        <a:p>
          <a:endParaRPr lang="zh-CN" altLang="en-US"/>
        </a:p>
      </dgm:t>
    </dgm:pt>
    <dgm:pt modelId="{9DE34394-2355-44E4-B034-EFA4189B15B6}" type="sibTrans" cxnId="{8368DB71-532B-46F6-8051-807EDF4A4BA3}">
      <dgm:prSet/>
      <dgm:spPr/>
      <dgm:t>
        <a:bodyPr/>
        <a:lstStyle/>
        <a:p>
          <a:endParaRPr lang="zh-CN" altLang="en-US"/>
        </a:p>
      </dgm:t>
    </dgm:pt>
    <dgm:pt modelId="{C061E711-A3D4-41BE-A41F-6F094B57E793}">
      <dgm:prSet/>
      <dgm:spPr/>
      <dgm:t>
        <a:bodyPr/>
        <a:lstStyle/>
        <a:p>
          <a:pPr rtl="0"/>
          <a:r>
            <a:rPr lang="zh-CN" smtClean="0"/>
            <a:t>数据科学中不仅需要传统数据计算</a:t>
          </a:r>
          <a:r>
            <a:rPr lang="en-US" smtClean="0"/>
            <a:t>/</a:t>
          </a:r>
          <a:r>
            <a:rPr lang="zh-CN" smtClean="0"/>
            <a:t>管理技术，而且更需要新兴的技术，如</a:t>
          </a:r>
          <a:r>
            <a:rPr lang="en-US" smtClean="0"/>
            <a:t>MapReduce</a:t>
          </a:r>
          <a:r>
            <a:rPr lang="zh-CN" smtClean="0"/>
            <a:t>、</a:t>
          </a:r>
          <a:r>
            <a:rPr lang="en-US" smtClean="0"/>
            <a:t>Spark</a:t>
          </a:r>
          <a:r>
            <a:rPr lang="zh-CN" smtClean="0"/>
            <a:t>为代表的新兴数据计算技术与以</a:t>
          </a:r>
          <a:r>
            <a:rPr lang="en-US" smtClean="0"/>
            <a:t>NoSQL</a:t>
          </a:r>
          <a:r>
            <a:rPr lang="zh-CN" smtClean="0"/>
            <a:t>、</a:t>
          </a:r>
          <a:r>
            <a:rPr lang="en-US" smtClean="0"/>
            <a:t>NewSQL</a:t>
          </a:r>
          <a:r>
            <a:rPr lang="zh-CN" smtClean="0"/>
            <a:t>和关系云为主的新兴数据管理技术。对于初学者来说，掌握数据科学中的技术与工具具有两个重要意义：一是加强对数据科学中的新理念与新理论的理解；二是提升自己的动手操作能力。</a:t>
          </a:r>
          <a:endParaRPr lang="zh-CN"/>
        </a:p>
      </dgm:t>
    </dgm:pt>
    <dgm:pt modelId="{BED35D41-9AF5-4758-9BED-F37AB5F3DCB5}" type="parTrans" cxnId="{16AC61F7-20AD-4545-8662-C180E2BB3AC6}">
      <dgm:prSet/>
      <dgm:spPr/>
      <dgm:t>
        <a:bodyPr/>
        <a:lstStyle/>
        <a:p>
          <a:endParaRPr lang="zh-CN" altLang="en-US"/>
        </a:p>
      </dgm:t>
    </dgm:pt>
    <dgm:pt modelId="{4DBB6357-D881-4613-9C6F-2844B28F4D24}" type="sibTrans" cxnId="{16AC61F7-20AD-4545-8662-C180E2BB3AC6}">
      <dgm:prSet/>
      <dgm:spPr/>
      <dgm:t>
        <a:bodyPr/>
        <a:lstStyle/>
        <a:p>
          <a:endParaRPr lang="zh-CN" altLang="en-US"/>
        </a:p>
      </dgm:t>
    </dgm:pt>
    <dgm:pt modelId="{D0E3FD38-50CC-400D-ACF3-304AE2CA3AEB}">
      <dgm:prSet/>
      <dgm:spPr/>
      <dgm:t>
        <a:bodyPr/>
        <a:lstStyle/>
        <a:p>
          <a:pPr rtl="0"/>
          <a:r>
            <a:rPr lang="zh-CN" b="1" smtClean="0"/>
            <a:t>继续学习方法</a:t>
          </a:r>
          <a:endParaRPr lang="zh-CN"/>
        </a:p>
      </dgm:t>
    </dgm:pt>
    <dgm:pt modelId="{87D72D72-5385-4733-B217-C707AE3514F3}" type="parTrans" cxnId="{A63AD864-10C8-4D9F-9EFA-F81372C56812}">
      <dgm:prSet/>
      <dgm:spPr/>
      <dgm:t>
        <a:bodyPr/>
        <a:lstStyle/>
        <a:p>
          <a:endParaRPr lang="zh-CN" altLang="en-US"/>
        </a:p>
      </dgm:t>
    </dgm:pt>
    <dgm:pt modelId="{CBF50541-B22D-4645-966F-F7D95B0D37E4}" type="sibTrans" cxnId="{A63AD864-10C8-4D9F-9EFA-F81372C56812}">
      <dgm:prSet/>
      <dgm:spPr/>
      <dgm:t>
        <a:bodyPr/>
        <a:lstStyle/>
        <a:p>
          <a:endParaRPr lang="zh-CN" altLang="en-US"/>
        </a:p>
      </dgm:t>
    </dgm:pt>
    <dgm:pt modelId="{2A658943-8D1D-4353-BC5F-B45F06BF5AA0}">
      <dgm:prSet/>
      <dgm:spPr/>
      <dgm:t>
        <a:bodyPr/>
        <a:lstStyle/>
        <a:p>
          <a:pPr rtl="0"/>
          <a:r>
            <a:rPr lang="zh-CN" smtClean="0"/>
            <a:t>技术与工具的学习不能停留在理论学习，更应重视动手操作，做到理论与实践并重。因此，继续学习的重点应放在具体工具的动手实践之上，尤其是</a:t>
          </a:r>
          <a:r>
            <a:rPr lang="en-US" smtClean="0"/>
            <a:t>Spark</a:t>
          </a:r>
          <a:r>
            <a:rPr lang="zh-CN" smtClean="0"/>
            <a:t>、</a:t>
          </a:r>
          <a:r>
            <a:rPr lang="en-US" smtClean="0"/>
            <a:t>Hadoop MapReduce</a:t>
          </a:r>
          <a:r>
            <a:rPr lang="zh-CN" smtClean="0"/>
            <a:t>等典型计算技术以及</a:t>
          </a:r>
          <a:r>
            <a:rPr lang="en-US" smtClean="0"/>
            <a:t>HBase</a:t>
          </a:r>
          <a:r>
            <a:rPr lang="zh-CN" smtClean="0"/>
            <a:t>、</a:t>
          </a:r>
          <a:r>
            <a:rPr lang="en-US" smtClean="0"/>
            <a:t>Memcached</a:t>
          </a:r>
          <a:r>
            <a:rPr lang="zh-CN" smtClean="0"/>
            <a:t>、</a:t>
          </a:r>
          <a:r>
            <a:rPr lang="en-US" smtClean="0"/>
            <a:t>MongoDB </a:t>
          </a:r>
          <a:r>
            <a:rPr lang="zh-CN" smtClean="0"/>
            <a:t>和</a:t>
          </a:r>
          <a:r>
            <a:rPr lang="en-US" smtClean="0"/>
            <a:t>Cassandra</a:t>
          </a:r>
          <a:r>
            <a:rPr lang="zh-CN" smtClean="0"/>
            <a:t>等常用数据管理技术。</a:t>
          </a:r>
          <a:endParaRPr lang="zh-CN"/>
        </a:p>
      </dgm:t>
    </dgm:pt>
    <dgm:pt modelId="{7494DA7C-2C9F-4910-84E1-D2A88D6BC5C9}" type="parTrans" cxnId="{F98E053D-5FD1-489F-949A-51937C49CA99}">
      <dgm:prSet/>
      <dgm:spPr/>
      <dgm:t>
        <a:bodyPr/>
        <a:lstStyle/>
        <a:p>
          <a:endParaRPr lang="zh-CN" altLang="en-US"/>
        </a:p>
      </dgm:t>
    </dgm:pt>
    <dgm:pt modelId="{A6F98F9D-6EDA-4F85-913F-6E6CCE4D8002}" type="sibTrans" cxnId="{F98E053D-5FD1-489F-949A-51937C49CA99}">
      <dgm:prSet/>
      <dgm:spPr/>
      <dgm:t>
        <a:bodyPr/>
        <a:lstStyle/>
        <a:p>
          <a:endParaRPr lang="zh-CN" altLang="en-US"/>
        </a:p>
      </dgm:t>
    </dgm:pt>
    <dgm:pt modelId="{B9D80DE2-0B04-4F51-957E-5DAE58A0B626}">
      <dgm:prSet/>
      <dgm:spPr/>
      <dgm:t>
        <a:bodyPr/>
        <a:lstStyle/>
        <a:p>
          <a:pPr rtl="0"/>
          <a:r>
            <a:rPr lang="zh-CN" b="1" smtClean="0"/>
            <a:t>提醒及注意事项</a:t>
          </a:r>
          <a:endParaRPr lang="zh-CN"/>
        </a:p>
      </dgm:t>
    </dgm:pt>
    <dgm:pt modelId="{3B8B743B-DF71-4E0E-B210-84C6E4E069C7}" type="parTrans" cxnId="{526CCDFC-91E5-4179-97B7-095F87996F75}">
      <dgm:prSet/>
      <dgm:spPr/>
      <dgm:t>
        <a:bodyPr/>
        <a:lstStyle/>
        <a:p>
          <a:endParaRPr lang="zh-CN" altLang="en-US"/>
        </a:p>
      </dgm:t>
    </dgm:pt>
    <dgm:pt modelId="{8DFC1902-488F-4755-8900-CD4EF44B0FBF}" type="sibTrans" cxnId="{526CCDFC-91E5-4179-97B7-095F87996F75}">
      <dgm:prSet/>
      <dgm:spPr/>
      <dgm:t>
        <a:bodyPr/>
        <a:lstStyle/>
        <a:p>
          <a:endParaRPr lang="zh-CN" altLang="en-US"/>
        </a:p>
      </dgm:t>
    </dgm:pt>
    <dgm:pt modelId="{BB27F246-22C2-4D1E-86D1-D2730AB32671}">
      <dgm:prSet/>
      <dgm:spPr/>
      <dgm:t>
        <a:bodyPr/>
        <a:lstStyle/>
        <a:p>
          <a:pPr rtl="0"/>
          <a:r>
            <a:rPr lang="zh-CN" smtClean="0"/>
            <a:t>数据科学并不是绝对排斥传统数据计算</a:t>
          </a:r>
          <a:r>
            <a:rPr lang="en-US" smtClean="0"/>
            <a:t>/</a:t>
          </a:r>
          <a:r>
            <a:rPr lang="zh-CN" smtClean="0"/>
            <a:t>管理技术与工具。以数据管理技术为例，在未来很长一段时间内，传统的关系数据库与</a:t>
          </a:r>
          <a:r>
            <a:rPr lang="en-US" smtClean="0"/>
            <a:t>NoSQL</a:t>
          </a:r>
          <a:r>
            <a:rPr lang="zh-CN" smtClean="0"/>
            <a:t>将并存——需要处理关系数据库擅长的问题，仍然首选关系数据库技术；需要处理系数据库不擅长的问题，将考虑更加适合的数据存储技术，如</a:t>
          </a:r>
          <a:r>
            <a:rPr lang="en-US" smtClean="0"/>
            <a:t>NoSQL</a:t>
          </a:r>
          <a:r>
            <a:rPr lang="zh-CN" smtClean="0"/>
            <a:t>、</a:t>
          </a:r>
          <a:r>
            <a:rPr lang="en-US" smtClean="0"/>
            <a:t>NewSQL</a:t>
          </a:r>
          <a:r>
            <a:rPr lang="zh-CN" smtClean="0"/>
            <a:t>技术等。因此，继续学习本章知识时不应忽略对传统数据计算</a:t>
          </a:r>
          <a:r>
            <a:rPr lang="en-US" smtClean="0"/>
            <a:t>/</a:t>
          </a:r>
          <a:r>
            <a:rPr lang="zh-CN" smtClean="0"/>
            <a:t>管理技术与工具的学习。</a:t>
          </a:r>
          <a:endParaRPr lang="zh-CN"/>
        </a:p>
      </dgm:t>
    </dgm:pt>
    <dgm:pt modelId="{5EAE2D86-B6AC-45FD-9C10-6D9A9DDC5111}" type="parTrans" cxnId="{548E5081-05CF-43EC-B1CA-9533A078FD89}">
      <dgm:prSet/>
      <dgm:spPr/>
      <dgm:t>
        <a:bodyPr/>
        <a:lstStyle/>
        <a:p>
          <a:endParaRPr lang="zh-CN" altLang="en-US"/>
        </a:p>
      </dgm:t>
    </dgm:pt>
    <dgm:pt modelId="{C332ED5B-244F-43FE-9A89-9503FFD76127}" type="sibTrans" cxnId="{548E5081-05CF-43EC-B1CA-9533A078FD89}">
      <dgm:prSet/>
      <dgm:spPr/>
      <dgm:t>
        <a:bodyPr/>
        <a:lstStyle/>
        <a:p>
          <a:endParaRPr lang="zh-CN" altLang="en-US"/>
        </a:p>
      </dgm:t>
    </dgm:pt>
    <dgm:pt modelId="{E22E7851-B343-434F-B74C-34D23A04EFB8}">
      <dgm:prSet/>
      <dgm:spPr/>
      <dgm:t>
        <a:bodyPr/>
        <a:lstStyle/>
        <a:p>
          <a:pPr rtl="0"/>
          <a:r>
            <a:rPr lang="zh-CN" b="1" dirty="0" smtClean="0"/>
            <a:t>与其他章节的关系</a:t>
          </a:r>
          <a:endParaRPr lang="zh-CN" dirty="0"/>
        </a:p>
      </dgm:t>
    </dgm:pt>
    <dgm:pt modelId="{2EFEB972-E69B-4A05-9075-FEE483075F9B}" type="parTrans" cxnId="{BFB97676-2DB9-4E0B-8056-AC167238DDA4}">
      <dgm:prSet/>
      <dgm:spPr/>
      <dgm:t>
        <a:bodyPr/>
        <a:lstStyle/>
        <a:p>
          <a:endParaRPr lang="zh-CN" altLang="en-US"/>
        </a:p>
      </dgm:t>
    </dgm:pt>
    <dgm:pt modelId="{9BD1A977-885F-4B96-ADCD-266280F5BC4D}" type="sibTrans" cxnId="{BFB97676-2DB9-4E0B-8056-AC167238DDA4}">
      <dgm:prSet/>
      <dgm:spPr/>
      <dgm:t>
        <a:bodyPr/>
        <a:lstStyle/>
        <a:p>
          <a:endParaRPr lang="zh-CN" altLang="en-US"/>
        </a:p>
      </dgm:t>
    </dgm:pt>
    <dgm:pt modelId="{732D15DB-FCD4-47E1-B104-A3F7818CF704}">
      <dgm:prSet/>
      <dgm:spPr/>
      <dgm:t>
        <a:bodyPr/>
        <a:lstStyle/>
        <a:p>
          <a:pPr rtl="0"/>
          <a:r>
            <a:rPr lang="zh-CN" dirty="0" smtClean="0"/>
            <a:t>本章是“第一章 基础理论”中给出的数据科学的理论体系的进一步讲解，学习好本章的内容将帮助你进一步深入理解第一章中给出的数据科学的术语、目的、理论体系和主要原则；</a:t>
          </a:r>
          <a:endParaRPr lang="zh-CN" dirty="0"/>
        </a:p>
      </dgm:t>
    </dgm:pt>
    <dgm:pt modelId="{FDB9A243-96D7-4BD0-A937-F5BC54138678}" type="parTrans" cxnId="{1953BB8A-D798-41E0-BC4E-B2FA0B56E5E0}">
      <dgm:prSet/>
      <dgm:spPr/>
      <dgm:t>
        <a:bodyPr/>
        <a:lstStyle/>
        <a:p>
          <a:endParaRPr lang="zh-CN" altLang="en-US"/>
        </a:p>
      </dgm:t>
    </dgm:pt>
    <dgm:pt modelId="{B37023B2-70D8-4028-B1AB-8DDF96C58E07}" type="sibTrans" cxnId="{1953BB8A-D798-41E0-BC4E-B2FA0B56E5E0}">
      <dgm:prSet/>
      <dgm:spPr/>
      <dgm:t>
        <a:bodyPr/>
        <a:lstStyle/>
        <a:p>
          <a:endParaRPr lang="zh-CN" altLang="en-US"/>
        </a:p>
      </dgm:t>
    </dgm:pt>
    <dgm:pt modelId="{69FD687D-D005-405C-B955-35D000D5EAA8}">
      <dgm:prSet/>
      <dgm:spPr/>
      <dgm:t>
        <a:bodyPr/>
        <a:lstStyle/>
        <a:p>
          <a:pPr rtl="0"/>
          <a:r>
            <a:rPr lang="zh-CN" dirty="0" smtClean="0"/>
            <a:t>本章是“第三章 流程与方法”的实现，也是“第五章 数据产品及开发”的基础。</a:t>
          </a:r>
          <a:endParaRPr lang="zh-CN" dirty="0"/>
        </a:p>
      </dgm:t>
    </dgm:pt>
    <dgm:pt modelId="{9962C03B-F359-45F0-A86D-FF603A6F9784}" type="parTrans" cxnId="{BB018F1D-6440-4186-8C20-C24DE11CE738}">
      <dgm:prSet/>
      <dgm:spPr/>
      <dgm:t>
        <a:bodyPr/>
        <a:lstStyle/>
        <a:p>
          <a:endParaRPr lang="zh-CN" altLang="en-US"/>
        </a:p>
      </dgm:t>
    </dgm:pt>
    <dgm:pt modelId="{B074E765-0A24-403F-A718-22129DB150B2}" type="sibTrans" cxnId="{BB018F1D-6440-4186-8C20-C24DE11CE738}">
      <dgm:prSet/>
      <dgm:spPr/>
      <dgm:t>
        <a:bodyPr/>
        <a:lstStyle/>
        <a:p>
          <a:endParaRPr lang="zh-CN" altLang="en-US"/>
        </a:p>
      </dgm:t>
    </dgm:pt>
    <dgm:pt modelId="{7C90ACAB-981C-4304-970B-23CC4BD5BF04}" type="pres">
      <dgm:prSet presAssocID="{D0F11C4B-FE04-47C8-A657-5B45BDD30FC5}" presName="Name0" presStyleCnt="0">
        <dgm:presLayoutVars>
          <dgm:dir/>
          <dgm:animLvl val="lvl"/>
          <dgm:resizeHandles val="exact"/>
        </dgm:presLayoutVars>
      </dgm:prSet>
      <dgm:spPr/>
      <dgm:t>
        <a:bodyPr/>
        <a:lstStyle/>
        <a:p>
          <a:endParaRPr lang="zh-CN" altLang="en-US"/>
        </a:p>
      </dgm:t>
    </dgm:pt>
    <dgm:pt modelId="{09244647-42CB-4E48-A568-3893E6FB0FA4}" type="pres">
      <dgm:prSet presAssocID="{3BB2923B-D68D-4C40-BEB4-89711BF9F0D2}" presName="composite" presStyleCnt="0"/>
      <dgm:spPr/>
    </dgm:pt>
    <dgm:pt modelId="{75F7AB31-97E0-4E0A-B61E-3ADC5A1B24F8}" type="pres">
      <dgm:prSet presAssocID="{3BB2923B-D68D-4C40-BEB4-89711BF9F0D2}" presName="parTx" presStyleLbl="alignNode1" presStyleIdx="0" presStyleCnt="4">
        <dgm:presLayoutVars>
          <dgm:chMax val="0"/>
          <dgm:chPref val="0"/>
          <dgm:bulletEnabled val="1"/>
        </dgm:presLayoutVars>
      </dgm:prSet>
      <dgm:spPr/>
      <dgm:t>
        <a:bodyPr/>
        <a:lstStyle/>
        <a:p>
          <a:endParaRPr lang="zh-CN" altLang="en-US"/>
        </a:p>
      </dgm:t>
    </dgm:pt>
    <dgm:pt modelId="{5430DFA2-9DBB-4097-81CB-1248D6A0A704}" type="pres">
      <dgm:prSet presAssocID="{3BB2923B-D68D-4C40-BEB4-89711BF9F0D2}" presName="desTx" presStyleLbl="alignAccFollowNode1" presStyleIdx="0" presStyleCnt="4">
        <dgm:presLayoutVars>
          <dgm:bulletEnabled val="1"/>
        </dgm:presLayoutVars>
      </dgm:prSet>
      <dgm:spPr/>
      <dgm:t>
        <a:bodyPr/>
        <a:lstStyle/>
        <a:p>
          <a:endParaRPr lang="zh-CN" altLang="en-US"/>
        </a:p>
      </dgm:t>
    </dgm:pt>
    <dgm:pt modelId="{79FF7701-B3E1-459F-BA81-A09FDCDA81E1}" type="pres">
      <dgm:prSet presAssocID="{9DE34394-2355-44E4-B034-EFA4189B15B6}" presName="space" presStyleCnt="0"/>
      <dgm:spPr/>
    </dgm:pt>
    <dgm:pt modelId="{82E7B715-8B9F-40AE-8F41-869C5E32C401}" type="pres">
      <dgm:prSet presAssocID="{D0E3FD38-50CC-400D-ACF3-304AE2CA3AEB}" presName="composite" presStyleCnt="0"/>
      <dgm:spPr/>
    </dgm:pt>
    <dgm:pt modelId="{96B29BB3-C908-4801-880B-26CD7A80BAB6}" type="pres">
      <dgm:prSet presAssocID="{D0E3FD38-50CC-400D-ACF3-304AE2CA3AEB}" presName="parTx" presStyleLbl="alignNode1" presStyleIdx="1" presStyleCnt="4">
        <dgm:presLayoutVars>
          <dgm:chMax val="0"/>
          <dgm:chPref val="0"/>
          <dgm:bulletEnabled val="1"/>
        </dgm:presLayoutVars>
      </dgm:prSet>
      <dgm:spPr/>
      <dgm:t>
        <a:bodyPr/>
        <a:lstStyle/>
        <a:p>
          <a:endParaRPr lang="zh-CN" altLang="en-US"/>
        </a:p>
      </dgm:t>
    </dgm:pt>
    <dgm:pt modelId="{EB9F2C9A-CF28-491B-946F-9CFA74648F5F}" type="pres">
      <dgm:prSet presAssocID="{D0E3FD38-50CC-400D-ACF3-304AE2CA3AEB}" presName="desTx" presStyleLbl="alignAccFollowNode1" presStyleIdx="1" presStyleCnt="4">
        <dgm:presLayoutVars>
          <dgm:bulletEnabled val="1"/>
        </dgm:presLayoutVars>
      </dgm:prSet>
      <dgm:spPr/>
      <dgm:t>
        <a:bodyPr/>
        <a:lstStyle/>
        <a:p>
          <a:endParaRPr lang="zh-CN" altLang="en-US"/>
        </a:p>
      </dgm:t>
    </dgm:pt>
    <dgm:pt modelId="{3A88BE13-E8C8-48E5-BC69-F4EB09E9151A}" type="pres">
      <dgm:prSet presAssocID="{CBF50541-B22D-4645-966F-F7D95B0D37E4}" presName="space" presStyleCnt="0"/>
      <dgm:spPr/>
    </dgm:pt>
    <dgm:pt modelId="{245B409D-8FB3-4246-BB0C-CAC577F4C942}" type="pres">
      <dgm:prSet presAssocID="{B9D80DE2-0B04-4F51-957E-5DAE58A0B626}" presName="composite" presStyleCnt="0"/>
      <dgm:spPr/>
    </dgm:pt>
    <dgm:pt modelId="{94466EF2-EDDD-4DD6-B528-A5D2A00ABAAA}" type="pres">
      <dgm:prSet presAssocID="{B9D80DE2-0B04-4F51-957E-5DAE58A0B626}" presName="parTx" presStyleLbl="alignNode1" presStyleIdx="2" presStyleCnt="4">
        <dgm:presLayoutVars>
          <dgm:chMax val="0"/>
          <dgm:chPref val="0"/>
          <dgm:bulletEnabled val="1"/>
        </dgm:presLayoutVars>
      </dgm:prSet>
      <dgm:spPr/>
      <dgm:t>
        <a:bodyPr/>
        <a:lstStyle/>
        <a:p>
          <a:endParaRPr lang="zh-CN" altLang="en-US"/>
        </a:p>
      </dgm:t>
    </dgm:pt>
    <dgm:pt modelId="{F6601278-8894-42BB-9A88-D6887A813DEA}" type="pres">
      <dgm:prSet presAssocID="{B9D80DE2-0B04-4F51-957E-5DAE58A0B626}" presName="desTx" presStyleLbl="alignAccFollowNode1" presStyleIdx="2" presStyleCnt="4">
        <dgm:presLayoutVars>
          <dgm:bulletEnabled val="1"/>
        </dgm:presLayoutVars>
      </dgm:prSet>
      <dgm:spPr/>
      <dgm:t>
        <a:bodyPr/>
        <a:lstStyle/>
        <a:p>
          <a:endParaRPr lang="zh-CN" altLang="en-US"/>
        </a:p>
      </dgm:t>
    </dgm:pt>
    <dgm:pt modelId="{412E1AEE-C053-4565-8B49-BDA6D9D31E29}" type="pres">
      <dgm:prSet presAssocID="{8DFC1902-488F-4755-8900-CD4EF44B0FBF}" presName="space" presStyleCnt="0"/>
      <dgm:spPr/>
    </dgm:pt>
    <dgm:pt modelId="{3E6A8951-244C-4566-9FFC-F9F60E414D23}" type="pres">
      <dgm:prSet presAssocID="{E22E7851-B343-434F-B74C-34D23A04EFB8}" presName="composite" presStyleCnt="0"/>
      <dgm:spPr/>
    </dgm:pt>
    <dgm:pt modelId="{5C951863-A48B-4BC2-A9CF-618186455343}" type="pres">
      <dgm:prSet presAssocID="{E22E7851-B343-434F-B74C-34D23A04EFB8}" presName="parTx" presStyleLbl="alignNode1" presStyleIdx="3" presStyleCnt="4">
        <dgm:presLayoutVars>
          <dgm:chMax val="0"/>
          <dgm:chPref val="0"/>
          <dgm:bulletEnabled val="1"/>
        </dgm:presLayoutVars>
      </dgm:prSet>
      <dgm:spPr/>
      <dgm:t>
        <a:bodyPr/>
        <a:lstStyle/>
        <a:p>
          <a:endParaRPr lang="zh-CN" altLang="en-US"/>
        </a:p>
      </dgm:t>
    </dgm:pt>
    <dgm:pt modelId="{FFD92109-CE10-47F0-A64F-355F8B477D89}" type="pres">
      <dgm:prSet presAssocID="{E22E7851-B343-434F-B74C-34D23A04EFB8}" presName="desTx" presStyleLbl="alignAccFollowNode1" presStyleIdx="3" presStyleCnt="4">
        <dgm:presLayoutVars>
          <dgm:bulletEnabled val="1"/>
        </dgm:presLayoutVars>
      </dgm:prSet>
      <dgm:spPr/>
      <dgm:t>
        <a:bodyPr/>
        <a:lstStyle/>
        <a:p>
          <a:endParaRPr lang="zh-CN" altLang="en-US"/>
        </a:p>
      </dgm:t>
    </dgm:pt>
  </dgm:ptLst>
  <dgm:cxnLst>
    <dgm:cxn modelId="{91A21FBB-7184-4AF6-9C3B-5AC91EC62FD9}" type="presOf" srcId="{BB27F246-22C2-4D1E-86D1-D2730AB32671}" destId="{F6601278-8894-42BB-9A88-D6887A813DEA}" srcOrd="0" destOrd="0" presId="urn:microsoft.com/office/officeart/2005/8/layout/hList1"/>
    <dgm:cxn modelId="{8770401E-9597-4807-BFA6-89A42EC75DB7}" type="presOf" srcId="{D0E3FD38-50CC-400D-ACF3-304AE2CA3AEB}" destId="{96B29BB3-C908-4801-880B-26CD7A80BAB6}" srcOrd="0" destOrd="0" presId="urn:microsoft.com/office/officeart/2005/8/layout/hList1"/>
    <dgm:cxn modelId="{F98E053D-5FD1-489F-949A-51937C49CA99}" srcId="{D0E3FD38-50CC-400D-ACF3-304AE2CA3AEB}" destId="{2A658943-8D1D-4353-BC5F-B45F06BF5AA0}" srcOrd="0" destOrd="0" parTransId="{7494DA7C-2C9F-4910-84E1-D2A88D6BC5C9}" sibTransId="{A6F98F9D-6EDA-4F85-913F-6E6CCE4D8002}"/>
    <dgm:cxn modelId="{526CCDFC-91E5-4179-97B7-095F87996F75}" srcId="{D0F11C4B-FE04-47C8-A657-5B45BDD30FC5}" destId="{B9D80DE2-0B04-4F51-957E-5DAE58A0B626}" srcOrd="2" destOrd="0" parTransId="{3B8B743B-DF71-4E0E-B210-84C6E4E069C7}" sibTransId="{8DFC1902-488F-4755-8900-CD4EF44B0FBF}"/>
    <dgm:cxn modelId="{16AC61F7-20AD-4545-8662-C180E2BB3AC6}" srcId="{3BB2923B-D68D-4C40-BEB4-89711BF9F0D2}" destId="{C061E711-A3D4-41BE-A41F-6F094B57E793}" srcOrd="0" destOrd="0" parTransId="{BED35D41-9AF5-4758-9BED-F37AB5F3DCB5}" sibTransId="{4DBB6357-D881-4613-9C6F-2844B28F4D24}"/>
    <dgm:cxn modelId="{BB018F1D-6440-4186-8C20-C24DE11CE738}" srcId="{E22E7851-B343-434F-B74C-34D23A04EFB8}" destId="{69FD687D-D005-405C-B955-35D000D5EAA8}" srcOrd="1" destOrd="0" parTransId="{9962C03B-F359-45F0-A86D-FF603A6F9784}" sibTransId="{B074E765-0A24-403F-A718-22129DB150B2}"/>
    <dgm:cxn modelId="{C97AA1D4-8D4C-48A5-8BB0-12F057085F13}" type="presOf" srcId="{3BB2923B-D68D-4C40-BEB4-89711BF9F0D2}" destId="{75F7AB31-97E0-4E0A-B61E-3ADC5A1B24F8}" srcOrd="0" destOrd="0" presId="urn:microsoft.com/office/officeart/2005/8/layout/hList1"/>
    <dgm:cxn modelId="{403CDE2F-24E0-45A1-9F8D-E483032A2C34}" type="presOf" srcId="{69FD687D-D005-405C-B955-35D000D5EAA8}" destId="{FFD92109-CE10-47F0-A64F-355F8B477D89}" srcOrd="0" destOrd="1" presId="urn:microsoft.com/office/officeart/2005/8/layout/hList1"/>
    <dgm:cxn modelId="{1953BB8A-D798-41E0-BC4E-B2FA0B56E5E0}" srcId="{E22E7851-B343-434F-B74C-34D23A04EFB8}" destId="{732D15DB-FCD4-47E1-B104-A3F7818CF704}" srcOrd="0" destOrd="0" parTransId="{FDB9A243-96D7-4BD0-A937-F5BC54138678}" sibTransId="{B37023B2-70D8-4028-B1AB-8DDF96C58E07}"/>
    <dgm:cxn modelId="{02985045-1E48-459E-9E02-783A344394C2}" type="presOf" srcId="{E22E7851-B343-434F-B74C-34D23A04EFB8}" destId="{5C951863-A48B-4BC2-A9CF-618186455343}" srcOrd="0" destOrd="0" presId="urn:microsoft.com/office/officeart/2005/8/layout/hList1"/>
    <dgm:cxn modelId="{50F64528-CFD2-47DF-900D-4B23915A4CD2}" type="presOf" srcId="{B9D80DE2-0B04-4F51-957E-5DAE58A0B626}" destId="{94466EF2-EDDD-4DD6-B528-A5D2A00ABAAA}" srcOrd="0" destOrd="0" presId="urn:microsoft.com/office/officeart/2005/8/layout/hList1"/>
    <dgm:cxn modelId="{8368DB71-532B-46F6-8051-807EDF4A4BA3}" srcId="{D0F11C4B-FE04-47C8-A657-5B45BDD30FC5}" destId="{3BB2923B-D68D-4C40-BEB4-89711BF9F0D2}" srcOrd="0" destOrd="0" parTransId="{E7A87F82-BF33-4654-8948-744EAD37A27A}" sibTransId="{9DE34394-2355-44E4-B034-EFA4189B15B6}"/>
    <dgm:cxn modelId="{C9E6E9F1-8AC6-4677-8CF0-955115D433B4}" type="presOf" srcId="{C061E711-A3D4-41BE-A41F-6F094B57E793}" destId="{5430DFA2-9DBB-4097-81CB-1248D6A0A704}" srcOrd="0" destOrd="0" presId="urn:microsoft.com/office/officeart/2005/8/layout/hList1"/>
    <dgm:cxn modelId="{A63AD864-10C8-4D9F-9EFA-F81372C56812}" srcId="{D0F11C4B-FE04-47C8-A657-5B45BDD30FC5}" destId="{D0E3FD38-50CC-400D-ACF3-304AE2CA3AEB}" srcOrd="1" destOrd="0" parTransId="{87D72D72-5385-4733-B217-C707AE3514F3}" sibTransId="{CBF50541-B22D-4645-966F-F7D95B0D37E4}"/>
    <dgm:cxn modelId="{548E5081-05CF-43EC-B1CA-9533A078FD89}" srcId="{B9D80DE2-0B04-4F51-957E-5DAE58A0B626}" destId="{BB27F246-22C2-4D1E-86D1-D2730AB32671}" srcOrd="0" destOrd="0" parTransId="{5EAE2D86-B6AC-45FD-9C10-6D9A9DDC5111}" sibTransId="{C332ED5B-244F-43FE-9A89-9503FFD76127}"/>
    <dgm:cxn modelId="{FCA7282F-3BE1-45DE-A4EC-14F2B925B440}" type="presOf" srcId="{D0F11C4B-FE04-47C8-A657-5B45BDD30FC5}" destId="{7C90ACAB-981C-4304-970B-23CC4BD5BF04}" srcOrd="0" destOrd="0" presId="urn:microsoft.com/office/officeart/2005/8/layout/hList1"/>
    <dgm:cxn modelId="{14183047-9994-445F-B498-C9AD3E9538C8}" type="presOf" srcId="{2A658943-8D1D-4353-BC5F-B45F06BF5AA0}" destId="{EB9F2C9A-CF28-491B-946F-9CFA74648F5F}" srcOrd="0" destOrd="0" presId="urn:microsoft.com/office/officeart/2005/8/layout/hList1"/>
    <dgm:cxn modelId="{BFB97676-2DB9-4E0B-8056-AC167238DDA4}" srcId="{D0F11C4B-FE04-47C8-A657-5B45BDD30FC5}" destId="{E22E7851-B343-434F-B74C-34D23A04EFB8}" srcOrd="3" destOrd="0" parTransId="{2EFEB972-E69B-4A05-9075-FEE483075F9B}" sibTransId="{9BD1A977-885F-4B96-ADCD-266280F5BC4D}"/>
    <dgm:cxn modelId="{5C68BBDC-ADD6-46E7-8DFA-E36E43298FFC}" type="presOf" srcId="{732D15DB-FCD4-47E1-B104-A3F7818CF704}" destId="{FFD92109-CE10-47F0-A64F-355F8B477D89}" srcOrd="0" destOrd="0" presId="urn:microsoft.com/office/officeart/2005/8/layout/hList1"/>
    <dgm:cxn modelId="{0D3C5930-34A8-47B1-962C-0BA3E8B0D7F7}" type="presParOf" srcId="{7C90ACAB-981C-4304-970B-23CC4BD5BF04}" destId="{09244647-42CB-4E48-A568-3893E6FB0FA4}" srcOrd="0" destOrd="0" presId="urn:microsoft.com/office/officeart/2005/8/layout/hList1"/>
    <dgm:cxn modelId="{C507E228-9A93-4FF6-9773-434BD8848512}" type="presParOf" srcId="{09244647-42CB-4E48-A568-3893E6FB0FA4}" destId="{75F7AB31-97E0-4E0A-B61E-3ADC5A1B24F8}" srcOrd="0" destOrd="0" presId="urn:microsoft.com/office/officeart/2005/8/layout/hList1"/>
    <dgm:cxn modelId="{5B2F30D6-9448-4824-BCD8-002C08083061}" type="presParOf" srcId="{09244647-42CB-4E48-A568-3893E6FB0FA4}" destId="{5430DFA2-9DBB-4097-81CB-1248D6A0A704}" srcOrd="1" destOrd="0" presId="urn:microsoft.com/office/officeart/2005/8/layout/hList1"/>
    <dgm:cxn modelId="{5E5AF5CE-FF55-45FE-9234-D0535D105652}" type="presParOf" srcId="{7C90ACAB-981C-4304-970B-23CC4BD5BF04}" destId="{79FF7701-B3E1-459F-BA81-A09FDCDA81E1}" srcOrd="1" destOrd="0" presId="urn:microsoft.com/office/officeart/2005/8/layout/hList1"/>
    <dgm:cxn modelId="{9CB64178-A47A-4385-9C93-DBA36261D020}" type="presParOf" srcId="{7C90ACAB-981C-4304-970B-23CC4BD5BF04}" destId="{82E7B715-8B9F-40AE-8F41-869C5E32C401}" srcOrd="2" destOrd="0" presId="urn:microsoft.com/office/officeart/2005/8/layout/hList1"/>
    <dgm:cxn modelId="{9B889D06-9FAF-4D63-8CDD-77CB6470038F}" type="presParOf" srcId="{82E7B715-8B9F-40AE-8F41-869C5E32C401}" destId="{96B29BB3-C908-4801-880B-26CD7A80BAB6}" srcOrd="0" destOrd="0" presId="urn:microsoft.com/office/officeart/2005/8/layout/hList1"/>
    <dgm:cxn modelId="{CCBAE504-6694-407C-896C-85AC561D141E}" type="presParOf" srcId="{82E7B715-8B9F-40AE-8F41-869C5E32C401}" destId="{EB9F2C9A-CF28-491B-946F-9CFA74648F5F}" srcOrd="1" destOrd="0" presId="urn:microsoft.com/office/officeart/2005/8/layout/hList1"/>
    <dgm:cxn modelId="{971E40FE-534D-445E-8596-4229E006E724}" type="presParOf" srcId="{7C90ACAB-981C-4304-970B-23CC4BD5BF04}" destId="{3A88BE13-E8C8-48E5-BC69-F4EB09E9151A}" srcOrd="3" destOrd="0" presId="urn:microsoft.com/office/officeart/2005/8/layout/hList1"/>
    <dgm:cxn modelId="{C6ED0C85-71D6-4355-8268-9E2FA6D7041D}" type="presParOf" srcId="{7C90ACAB-981C-4304-970B-23CC4BD5BF04}" destId="{245B409D-8FB3-4246-BB0C-CAC577F4C942}" srcOrd="4" destOrd="0" presId="urn:microsoft.com/office/officeart/2005/8/layout/hList1"/>
    <dgm:cxn modelId="{A79169A5-0BCE-4738-B2A9-129ECAAEBBE3}" type="presParOf" srcId="{245B409D-8FB3-4246-BB0C-CAC577F4C942}" destId="{94466EF2-EDDD-4DD6-B528-A5D2A00ABAAA}" srcOrd="0" destOrd="0" presId="urn:microsoft.com/office/officeart/2005/8/layout/hList1"/>
    <dgm:cxn modelId="{4C34CDAF-3560-4FFD-B935-BEAEF311A7A4}" type="presParOf" srcId="{245B409D-8FB3-4246-BB0C-CAC577F4C942}" destId="{F6601278-8894-42BB-9A88-D6887A813DEA}" srcOrd="1" destOrd="0" presId="urn:microsoft.com/office/officeart/2005/8/layout/hList1"/>
    <dgm:cxn modelId="{CE6F8FBB-EAD5-431A-95FC-4F7524FA0CFC}" type="presParOf" srcId="{7C90ACAB-981C-4304-970B-23CC4BD5BF04}" destId="{412E1AEE-C053-4565-8B49-BDA6D9D31E29}" srcOrd="5" destOrd="0" presId="urn:microsoft.com/office/officeart/2005/8/layout/hList1"/>
    <dgm:cxn modelId="{A1C55E23-2C24-45CD-AB19-DB16DF262D53}" type="presParOf" srcId="{7C90ACAB-981C-4304-970B-23CC4BD5BF04}" destId="{3E6A8951-244C-4566-9FFC-F9F60E414D23}" srcOrd="6" destOrd="0" presId="urn:microsoft.com/office/officeart/2005/8/layout/hList1"/>
    <dgm:cxn modelId="{9BE3DA8F-E6B9-4683-A581-F35292081CAB}" type="presParOf" srcId="{3E6A8951-244C-4566-9FFC-F9F60E414D23}" destId="{5C951863-A48B-4BC2-A9CF-618186455343}" srcOrd="0" destOrd="0" presId="urn:microsoft.com/office/officeart/2005/8/layout/hList1"/>
    <dgm:cxn modelId="{91CF48CB-06D8-488C-BF58-2D618A9E1B48}" type="presParOf" srcId="{3E6A8951-244C-4566-9FFC-F9F60E414D23}" destId="{FFD92109-CE10-47F0-A64F-355F8B477D89}"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E59ADEB5-0E7F-4BF7-B60B-C51512C80630}" type="doc">
      <dgm:prSet loTypeId="urn:microsoft.com/office/officeart/2005/8/layout/vList2" loCatId="list" qsTypeId="urn:microsoft.com/office/officeart/2005/8/quickstyle/simple5" qsCatId="simple" csTypeId="urn:microsoft.com/office/officeart/2005/8/colors/colorful5" csCatId="colorful"/>
      <dgm:spPr/>
      <dgm:t>
        <a:bodyPr/>
        <a:lstStyle/>
        <a:p>
          <a:endParaRPr lang="zh-CN" altLang="en-US"/>
        </a:p>
      </dgm:t>
    </dgm:pt>
    <dgm:pt modelId="{59CEC8CE-1766-4D70-B883-5A64C2BCC8DB}">
      <dgm:prSet/>
      <dgm:spPr/>
      <dgm:t>
        <a:bodyPr/>
        <a:lstStyle/>
        <a:p>
          <a:pPr rtl="0"/>
          <a:r>
            <a:rPr lang="zh-CN" smtClean="0"/>
            <a:t>第</a:t>
          </a:r>
          <a:r>
            <a:rPr lang="en-US" smtClean="0"/>
            <a:t>1</a:t>
          </a:r>
          <a:r>
            <a:rPr lang="zh-CN" smtClean="0"/>
            <a:t>章　</a:t>
          </a:r>
          <a:r>
            <a:rPr lang="en-US" smtClean="0"/>
            <a:t>NoSQL</a:t>
          </a:r>
          <a:r>
            <a:rPr lang="zh-CN" smtClean="0"/>
            <a:t>数据库的基础知识</a:t>
          </a:r>
          <a:endParaRPr lang="zh-CN"/>
        </a:p>
      </dgm:t>
    </dgm:pt>
    <dgm:pt modelId="{979DACA9-F3EE-44AE-88E2-B6E0506CAD34}" type="parTrans" cxnId="{82548B31-92C8-4769-A7D7-B57620276692}">
      <dgm:prSet/>
      <dgm:spPr/>
      <dgm:t>
        <a:bodyPr/>
        <a:lstStyle/>
        <a:p>
          <a:endParaRPr lang="zh-CN" altLang="en-US"/>
        </a:p>
      </dgm:t>
    </dgm:pt>
    <dgm:pt modelId="{C012CCDB-05DE-4D18-80D6-D9D23871B624}" type="sibTrans" cxnId="{82548B31-92C8-4769-A7D7-B57620276692}">
      <dgm:prSet/>
      <dgm:spPr/>
      <dgm:t>
        <a:bodyPr/>
        <a:lstStyle/>
        <a:p>
          <a:endParaRPr lang="zh-CN" altLang="en-US"/>
        </a:p>
      </dgm:t>
    </dgm:pt>
    <dgm:pt modelId="{89170FEB-A270-4355-8F2D-AABA0A3F0CDE}">
      <dgm:prSet/>
      <dgm:spPr/>
      <dgm:t>
        <a:bodyPr/>
        <a:lstStyle/>
        <a:p>
          <a:pPr rtl="0"/>
          <a:r>
            <a:rPr lang="zh-CN" smtClean="0"/>
            <a:t>第</a:t>
          </a:r>
          <a:r>
            <a:rPr lang="en-US" smtClean="0"/>
            <a:t>2</a:t>
          </a:r>
          <a:r>
            <a:rPr lang="zh-CN" smtClean="0"/>
            <a:t>章　数据库的种类和特征</a:t>
          </a:r>
          <a:endParaRPr lang="zh-CN"/>
        </a:p>
      </dgm:t>
    </dgm:pt>
    <dgm:pt modelId="{6F2B36D7-3A48-404C-98E0-744FF63130DB}" type="parTrans" cxnId="{4630FD5B-DD25-40D1-92D7-C683BD3F703D}">
      <dgm:prSet/>
      <dgm:spPr/>
      <dgm:t>
        <a:bodyPr/>
        <a:lstStyle/>
        <a:p>
          <a:endParaRPr lang="zh-CN" altLang="en-US"/>
        </a:p>
      </dgm:t>
    </dgm:pt>
    <dgm:pt modelId="{AC0ADEC3-A72A-40FC-8CBB-B4B1D2B162AC}" type="sibTrans" cxnId="{4630FD5B-DD25-40D1-92D7-C683BD3F703D}">
      <dgm:prSet/>
      <dgm:spPr/>
      <dgm:t>
        <a:bodyPr/>
        <a:lstStyle/>
        <a:p>
          <a:endParaRPr lang="zh-CN" altLang="en-US"/>
        </a:p>
      </dgm:t>
    </dgm:pt>
    <dgm:pt modelId="{7C1D787F-E383-4A8A-A80E-EE75A4A095F8}">
      <dgm:prSet/>
      <dgm:spPr/>
      <dgm:t>
        <a:bodyPr/>
        <a:lstStyle/>
        <a:p>
          <a:pPr rtl="0"/>
          <a:r>
            <a:rPr lang="zh-CN" smtClean="0"/>
            <a:t>第</a:t>
          </a:r>
          <a:r>
            <a:rPr lang="en-US" smtClean="0"/>
            <a:t>3</a:t>
          </a:r>
          <a:r>
            <a:rPr lang="zh-CN" smtClean="0"/>
            <a:t>章　试用</a:t>
          </a:r>
          <a:r>
            <a:rPr lang="en-US" smtClean="0"/>
            <a:t>NoSQL</a:t>
          </a:r>
          <a:r>
            <a:rPr lang="zh-CN" smtClean="0"/>
            <a:t>数据库</a:t>
          </a:r>
          <a:endParaRPr lang="zh-CN"/>
        </a:p>
      </dgm:t>
    </dgm:pt>
    <dgm:pt modelId="{762CA6F7-4513-4C1E-AB2B-A03B68FC3039}" type="parTrans" cxnId="{2063670C-19F4-48FE-9F85-B632D9531B29}">
      <dgm:prSet/>
      <dgm:spPr/>
      <dgm:t>
        <a:bodyPr/>
        <a:lstStyle/>
        <a:p>
          <a:endParaRPr lang="zh-CN" altLang="en-US"/>
        </a:p>
      </dgm:t>
    </dgm:pt>
    <dgm:pt modelId="{19ED021A-F49B-4924-9321-887BD224719F}" type="sibTrans" cxnId="{2063670C-19F4-48FE-9F85-B632D9531B29}">
      <dgm:prSet/>
      <dgm:spPr/>
      <dgm:t>
        <a:bodyPr/>
        <a:lstStyle/>
        <a:p>
          <a:endParaRPr lang="zh-CN" altLang="en-US"/>
        </a:p>
      </dgm:t>
    </dgm:pt>
    <dgm:pt modelId="{13103297-A077-48C4-BEF1-1AA2144FA835}">
      <dgm:prSet/>
      <dgm:spPr/>
      <dgm:t>
        <a:bodyPr/>
        <a:lstStyle/>
        <a:p>
          <a:pPr rtl="0"/>
          <a:r>
            <a:rPr lang="zh-CN" smtClean="0"/>
            <a:t>第</a:t>
          </a:r>
          <a:r>
            <a:rPr lang="en-US" smtClean="0"/>
            <a:t>4</a:t>
          </a:r>
          <a:r>
            <a:rPr lang="zh-CN" smtClean="0"/>
            <a:t>章　性能验证</a:t>
          </a:r>
          <a:endParaRPr lang="zh-CN"/>
        </a:p>
      </dgm:t>
    </dgm:pt>
    <dgm:pt modelId="{8BC9E6B4-7A6C-443A-B4A9-CD20BAE04090}" type="parTrans" cxnId="{37F6BC20-EBFB-4624-8107-EF8566722E25}">
      <dgm:prSet/>
      <dgm:spPr/>
      <dgm:t>
        <a:bodyPr/>
        <a:lstStyle/>
        <a:p>
          <a:endParaRPr lang="zh-CN" altLang="en-US"/>
        </a:p>
      </dgm:t>
    </dgm:pt>
    <dgm:pt modelId="{6AD713C6-8158-4CE2-8A5B-ED33B32D4DFD}" type="sibTrans" cxnId="{37F6BC20-EBFB-4624-8107-EF8566722E25}">
      <dgm:prSet/>
      <dgm:spPr/>
      <dgm:t>
        <a:bodyPr/>
        <a:lstStyle/>
        <a:p>
          <a:endParaRPr lang="zh-CN" altLang="en-US"/>
        </a:p>
      </dgm:t>
    </dgm:pt>
    <dgm:pt modelId="{EF922BC5-A76E-4F32-A7DF-A936C032C5C6}">
      <dgm:prSet/>
      <dgm:spPr/>
      <dgm:t>
        <a:bodyPr/>
        <a:lstStyle/>
        <a:p>
          <a:pPr rtl="0"/>
          <a:r>
            <a:rPr lang="zh-CN" smtClean="0"/>
            <a:t>第</a:t>
          </a:r>
          <a:r>
            <a:rPr lang="en-US" smtClean="0"/>
            <a:t>5</a:t>
          </a:r>
          <a:r>
            <a:rPr lang="zh-CN" smtClean="0"/>
            <a:t>章　</a:t>
          </a:r>
          <a:r>
            <a:rPr lang="en-US" smtClean="0"/>
            <a:t>NoSQL</a:t>
          </a:r>
          <a:r>
            <a:rPr lang="zh-CN" smtClean="0"/>
            <a:t>化的关系型数据库 </a:t>
          </a:r>
          <a:endParaRPr lang="zh-CN"/>
        </a:p>
      </dgm:t>
    </dgm:pt>
    <dgm:pt modelId="{85091CCB-1B16-4DB7-ACD4-D61B039AE828}" type="parTrans" cxnId="{982159DD-CC0D-43CC-9CA6-49CE7DC8A925}">
      <dgm:prSet/>
      <dgm:spPr/>
      <dgm:t>
        <a:bodyPr/>
        <a:lstStyle/>
        <a:p>
          <a:endParaRPr lang="zh-CN" altLang="en-US"/>
        </a:p>
      </dgm:t>
    </dgm:pt>
    <dgm:pt modelId="{2B9897A1-A017-4D8E-9EAF-2B445FBE80DD}" type="sibTrans" cxnId="{982159DD-CC0D-43CC-9CA6-49CE7DC8A925}">
      <dgm:prSet/>
      <dgm:spPr/>
      <dgm:t>
        <a:bodyPr/>
        <a:lstStyle/>
        <a:p>
          <a:endParaRPr lang="zh-CN" altLang="en-US"/>
        </a:p>
      </dgm:t>
    </dgm:pt>
    <dgm:pt modelId="{12460931-84AA-491E-AED7-DBE4CB2FF1E3}" type="pres">
      <dgm:prSet presAssocID="{E59ADEB5-0E7F-4BF7-B60B-C51512C80630}" presName="linear" presStyleCnt="0">
        <dgm:presLayoutVars>
          <dgm:animLvl val="lvl"/>
          <dgm:resizeHandles val="exact"/>
        </dgm:presLayoutVars>
      </dgm:prSet>
      <dgm:spPr/>
      <dgm:t>
        <a:bodyPr/>
        <a:lstStyle/>
        <a:p>
          <a:endParaRPr lang="zh-CN" altLang="en-US"/>
        </a:p>
      </dgm:t>
    </dgm:pt>
    <dgm:pt modelId="{35C3F271-DE58-41CB-A6C5-D43AE36474B5}" type="pres">
      <dgm:prSet presAssocID="{59CEC8CE-1766-4D70-B883-5A64C2BCC8DB}" presName="parentText" presStyleLbl="node1" presStyleIdx="0" presStyleCnt="5">
        <dgm:presLayoutVars>
          <dgm:chMax val="0"/>
          <dgm:bulletEnabled val="1"/>
        </dgm:presLayoutVars>
      </dgm:prSet>
      <dgm:spPr/>
      <dgm:t>
        <a:bodyPr/>
        <a:lstStyle/>
        <a:p>
          <a:endParaRPr lang="zh-CN" altLang="en-US"/>
        </a:p>
      </dgm:t>
    </dgm:pt>
    <dgm:pt modelId="{74920889-E2BB-4799-BF8D-7AB7662A79E3}" type="pres">
      <dgm:prSet presAssocID="{C012CCDB-05DE-4D18-80D6-D9D23871B624}" presName="spacer" presStyleCnt="0"/>
      <dgm:spPr/>
    </dgm:pt>
    <dgm:pt modelId="{848F3AB7-8CEC-4CB2-8B00-DC511CDA7D39}" type="pres">
      <dgm:prSet presAssocID="{89170FEB-A270-4355-8F2D-AABA0A3F0CDE}" presName="parentText" presStyleLbl="node1" presStyleIdx="1" presStyleCnt="5">
        <dgm:presLayoutVars>
          <dgm:chMax val="0"/>
          <dgm:bulletEnabled val="1"/>
        </dgm:presLayoutVars>
      </dgm:prSet>
      <dgm:spPr/>
      <dgm:t>
        <a:bodyPr/>
        <a:lstStyle/>
        <a:p>
          <a:endParaRPr lang="zh-CN" altLang="en-US"/>
        </a:p>
      </dgm:t>
    </dgm:pt>
    <dgm:pt modelId="{036424EC-62AD-49C8-BFD7-407A52E16D8D}" type="pres">
      <dgm:prSet presAssocID="{AC0ADEC3-A72A-40FC-8CBB-B4B1D2B162AC}" presName="spacer" presStyleCnt="0"/>
      <dgm:spPr/>
    </dgm:pt>
    <dgm:pt modelId="{5147EBE2-6240-4714-A341-0F7ED0C226D1}" type="pres">
      <dgm:prSet presAssocID="{7C1D787F-E383-4A8A-A80E-EE75A4A095F8}" presName="parentText" presStyleLbl="node1" presStyleIdx="2" presStyleCnt="5">
        <dgm:presLayoutVars>
          <dgm:chMax val="0"/>
          <dgm:bulletEnabled val="1"/>
        </dgm:presLayoutVars>
      </dgm:prSet>
      <dgm:spPr/>
      <dgm:t>
        <a:bodyPr/>
        <a:lstStyle/>
        <a:p>
          <a:endParaRPr lang="zh-CN" altLang="en-US"/>
        </a:p>
      </dgm:t>
    </dgm:pt>
    <dgm:pt modelId="{ADD83CF5-0104-424D-825C-4EF7342CFBB1}" type="pres">
      <dgm:prSet presAssocID="{19ED021A-F49B-4924-9321-887BD224719F}" presName="spacer" presStyleCnt="0"/>
      <dgm:spPr/>
    </dgm:pt>
    <dgm:pt modelId="{5BE72275-0317-4F0B-A7FB-1D58AE85D719}" type="pres">
      <dgm:prSet presAssocID="{13103297-A077-48C4-BEF1-1AA2144FA835}" presName="parentText" presStyleLbl="node1" presStyleIdx="3" presStyleCnt="5">
        <dgm:presLayoutVars>
          <dgm:chMax val="0"/>
          <dgm:bulletEnabled val="1"/>
        </dgm:presLayoutVars>
      </dgm:prSet>
      <dgm:spPr/>
      <dgm:t>
        <a:bodyPr/>
        <a:lstStyle/>
        <a:p>
          <a:endParaRPr lang="zh-CN" altLang="en-US"/>
        </a:p>
      </dgm:t>
    </dgm:pt>
    <dgm:pt modelId="{6E70FE66-FF1C-4092-A72C-07EBFF7181EC}" type="pres">
      <dgm:prSet presAssocID="{6AD713C6-8158-4CE2-8A5B-ED33B32D4DFD}" presName="spacer" presStyleCnt="0"/>
      <dgm:spPr/>
    </dgm:pt>
    <dgm:pt modelId="{A51389AD-114B-4D0F-98F0-EBE17C460FD1}" type="pres">
      <dgm:prSet presAssocID="{EF922BC5-A76E-4F32-A7DF-A936C032C5C6}" presName="parentText" presStyleLbl="node1" presStyleIdx="4" presStyleCnt="5">
        <dgm:presLayoutVars>
          <dgm:chMax val="0"/>
          <dgm:bulletEnabled val="1"/>
        </dgm:presLayoutVars>
      </dgm:prSet>
      <dgm:spPr/>
      <dgm:t>
        <a:bodyPr/>
        <a:lstStyle/>
        <a:p>
          <a:endParaRPr lang="zh-CN" altLang="en-US"/>
        </a:p>
      </dgm:t>
    </dgm:pt>
  </dgm:ptLst>
  <dgm:cxnLst>
    <dgm:cxn modelId="{AC2F5DE7-0750-4CC5-B8AD-69876F262D0D}" type="presOf" srcId="{E59ADEB5-0E7F-4BF7-B60B-C51512C80630}" destId="{12460931-84AA-491E-AED7-DBE4CB2FF1E3}" srcOrd="0" destOrd="0" presId="urn:microsoft.com/office/officeart/2005/8/layout/vList2"/>
    <dgm:cxn modelId="{2063670C-19F4-48FE-9F85-B632D9531B29}" srcId="{E59ADEB5-0E7F-4BF7-B60B-C51512C80630}" destId="{7C1D787F-E383-4A8A-A80E-EE75A4A095F8}" srcOrd="2" destOrd="0" parTransId="{762CA6F7-4513-4C1E-AB2B-A03B68FC3039}" sibTransId="{19ED021A-F49B-4924-9321-887BD224719F}"/>
    <dgm:cxn modelId="{4630FD5B-DD25-40D1-92D7-C683BD3F703D}" srcId="{E59ADEB5-0E7F-4BF7-B60B-C51512C80630}" destId="{89170FEB-A270-4355-8F2D-AABA0A3F0CDE}" srcOrd="1" destOrd="0" parTransId="{6F2B36D7-3A48-404C-98E0-744FF63130DB}" sibTransId="{AC0ADEC3-A72A-40FC-8CBB-B4B1D2B162AC}"/>
    <dgm:cxn modelId="{922B957D-9B18-432E-AF30-EC1E21DD75E4}" type="presOf" srcId="{7C1D787F-E383-4A8A-A80E-EE75A4A095F8}" destId="{5147EBE2-6240-4714-A341-0F7ED0C226D1}" srcOrd="0" destOrd="0" presId="urn:microsoft.com/office/officeart/2005/8/layout/vList2"/>
    <dgm:cxn modelId="{DFE0694B-A8A0-411B-BC82-8030E8E6EF36}" type="presOf" srcId="{13103297-A077-48C4-BEF1-1AA2144FA835}" destId="{5BE72275-0317-4F0B-A7FB-1D58AE85D719}" srcOrd="0" destOrd="0" presId="urn:microsoft.com/office/officeart/2005/8/layout/vList2"/>
    <dgm:cxn modelId="{E2EDE8F3-7FF4-4259-909A-6B2AA40AB967}" type="presOf" srcId="{59CEC8CE-1766-4D70-B883-5A64C2BCC8DB}" destId="{35C3F271-DE58-41CB-A6C5-D43AE36474B5}" srcOrd="0" destOrd="0" presId="urn:microsoft.com/office/officeart/2005/8/layout/vList2"/>
    <dgm:cxn modelId="{982159DD-CC0D-43CC-9CA6-49CE7DC8A925}" srcId="{E59ADEB5-0E7F-4BF7-B60B-C51512C80630}" destId="{EF922BC5-A76E-4F32-A7DF-A936C032C5C6}" srcOrd="4" destOrd="0" parTransId="{85091CCB-1B16-4DB7-ACD4-D61B039AE828}" sibTransId="{2B9897A1-A017-4D8E-9EAF-2B445FBE80DD}"/>
    <dgm:cxn modelId="{F28AB2BC-D7B2-412B-AAF1-8FEC13557B3C}" type="presOf" srcId="{89170FEB-A270-4355-8F2D-AABA0A3F0CDE}" destId="{848F3AB7-8CEC-4CB2-8B00-DC511CDA7D39}" srcOrd="0" destOrd="0" presId="urn:microsoft.com/office/officeart/2005/8/layout/vList2"/>
    <dgm:cxn modelId="{37F6BC20-EBFB-4624-8107-EF8566722E25}" srcId="{E59ADEB5-0E7F-4BF7-B60B-C51512C80630}" destId="{13103297-A077-48C4-BEF1-1AA2144FA835}" srcOrd="3" destOrd="0" parTransId="{8BC9E6B4-7A6C-443A-B4A9-CD20BAE04090}" sibTransId="{6AD713C6-8158-4CE2-8A5B-ED33B32D4DFD}"/>
    <dgm:cxn modelId="{82548B31-92C8-4769-A7D7-B57620276692}" srcId="{E59ADEB5-0E7F-4BF7-B60B-C51512C80630}" destId="{59CEC8CE-1766-4D70-B883-5A64C2BCC8DB}" srcOrd="0" destOrd="0" parTransId="{979DACA9-F3EE-44AE-88E2-B6E0506CAD34}" sibTransId="{C012CCDB-05DE-4D18-80D6-D9D23871B624}"/>
    <dgm:cxn modelId="{010666DD-AF45-4BCB-8252-4D7BE2ADA8CA}" type="presOf" srcId="{EF922BC5-A76E-4F32-A7DF-A936C032C5C6}" destId="{A51389AD-114B-4D0F-98F0-EBE17C460FD1}" srcOrd="0" destOrd="0" presId="urn:microsoft.com/office/officeart/2005/8/layout/vList2"/>
    <dgm:cxn modelId="{8320BE1A-F2D0-4E4B-A0A5-6CF0F5977A76}" type="presParOf" srcId="{12460931-84AA-491E-AED7-DBE4CB2FF1E3}" destId="{35C3F271-DE58-41CB-A6C5-D43AE36474B5}" srcOrd="0" destOrd="0" presId="urn:microsoft.com/office/officeart/2005/8/layout/vList2"/>
    <dgm:cxn modelId="{C0F01949-19BB-45AF-ABD5-99BE00AA57BD}" type="presParOf" srcId="{12460931-84AA-491E-AED7-DBE4CB2FF1E3}" destId="{74920889-E2BB-4799-BF8D-7AB7662A79E3}" srcOrd="1" destOrd="0" presId="urn:microsoft.com/office/officeart/2005/8/layout/vList2"/>
    <dgm:cxn modelId="{740D3247-34A0-454B-B8C0-2550A341334C}" type="presParOf" srcId="{12460931-84AA-491E-AED7-DBE4CB2FF1E3}" destId="{848F3AB7-8CEC-4CB2-8B00-DC511CDA7D39}" srcOrd="2" destOrd="0" presId="urn:microsoft.com/office/officeart/2005/8/layout/vList2"/>
    <dgm:cxn modelId="{AA99B38A-6C00-47CA-95B5-F5A6AF361F3E}" type="presParOf" srcId="{12460931-84AA-491E-AED7-DBE4CB2FF1E3}" destId="{036424EC-62AD-49C8-BFD7-407A52E16D8D}" srcOrd="3" destOrd="0" presId="urn:microsoft.com/office/officeart/2005/8/layout/vList2"/>
    <dgm:cxn modelId="{EAD3A4FE-9056-4133-A929-9BECF3A91302}" type="presParOf" srcId="{12460931-84AA-491E-AED7-DBE4CB2FF1E3}" destId="{5147EBE2-6240-4714-A341-0F7ED0C226D1}" srcOrd="4" destOrd="0" presId="urn:microsoft.com/office/officeart/2005/8/layout/vList2"/>
    <dgm:cxn modelId="{B82C9BE4-C6FE-4431-8058-4D4C1CF7A6FB}" type="presParOf" srcId="{12460931-84AA-491E-AED7-DBE4CB2FF1E3}" destId="{ADD83CF5-0104-424D-825C-4EF7342CFBB1}" srcOrd="5" destOrd="0" presId="urn:microsoft.com/office/officeart/2005/8/layout/vList2"/>
    <dgm:cxn modelId="{3B2E97B7-2BD4-4512-861E-BD9D14A2FF50}" type="presParOf" srcId="{12460931-84AA-491E-AED7-DBE4CB2FF1E3}" destId="{5BE72275-0317-4F0B-A7FB-1D58AE85D719}" srcOrd="6" destOrd="0" presId="urn:microsoft.com/office/officeart/2005/8/layout/vList2"/>
    <dgm:cxn modelId="{32279CC0-E461-4B81-94B6-57850FD9A508}" type="presParOf" srcId="{12460931-84AA-491E-AED7-DBE4CB2FF1E3}" destId="{6E70FE66-FF1C-4092-A72C-07EBFF7181EC}" srcOrd="7" destOrd="0" presId="urn:microsoft.com/office/officeart/2005/8/layout/vList2"/>
    <dgm:cxn modelId="{7EAAF4A5-AD96-404D-8F60-64CEC5470C56}" type="presParOf" srcId="{12460931-84AA-491E-AED7-DBE4CB2FF1E3}" destId="{A51389AD-114B-4D0F-98F0-EBE17C460FD1}" srcOrd="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D79A72D-818B-403D-8D43-1905F5D2A4A3}"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zh-CN" altLang="en-US"/>
        </a:p>
      </dgm:t>
    </dgm:pt>
    <dgm:pt modelId="{13C820D0-8FB6-414E-9221-2921F63F41A1}">
      <dgm:prSet/>
      <dgm:spPr/>
      <dgm:t>
        <a:bodyPr/>
        <a:lstStyle/>
        <a:p>
          <a:pPr rtl="0"/>
          <a:r>
            <a:rPr lang="zh-CN" smtClean="0"/>
            <a:t>数据模型</a:t>
          </a:r>
          <a:endParaRPr lang="zh-CN"/>
        </a:p>
      </dgm:t>
    </dgm:pt>
    <dgm:pt modelId="{43D88C0C-FD8E-47AB-96ED-F2E1D952886B}" type="parTrans" cxnId="{3933B2C7-096B-4981-A34F-9795FBA09922}">
      <dgm:prSet/>
      <dgm:spPr/>
      <dgm:t>
        <a:bodyPr/>
        <a:lstStyle/>
        <a:p>
          <a:endParaRPr lang="zh-CN" altLang="en-US"/>
        </a:p>
      </dgm:t>
    </dgm:pt>
    <dgm:pt modelId="{3AD0A006-CFE6-410F-AA8E-3B9FCAB424E8}" type="sibTrans" cxnId="{3933B2C7-096B-4981-A34F-9795FBA09922}">
      <dgm:prSet/>
      <dgm:spPr/>
      <dgm:t>
        <a:bodyPr/>
        <a:lstStyle/>
        <a:p>
          <a:endParaRPr lang="zh-CN" altLang="en-US"/>
        </a:p>
      </dgm:t>
    </dgm:pt>
    <dgm:pt modelId="{3F44E33A-ECC1-4626-8562-ABB8F418ECAC}">
      <dgm:prSet/>
      <dgm:spPr/>
      <dgm:t>
        <a:bodyPr/>
        <a:lstStyle/>
        <a:p>
          <a:pPr rtl="0"/>
          <a:r>
            <a:rPr lang="zh-CN" smtClean="0"/>
            <a:t>读写数据</a:t>
          </a:r>
          <a:endParaRPr lang="zh-CN"/>
        </a:p>
      </dgm:t>
    </dgm:pt>
    <dgm:pt modelId="{117C9ED6-3394-4567-A8A3-7CD112B1EB7B}" type="parTrans" cxnId="{A20E93FC-5FD2-46DE-9DD2-1DB103A28CAF}">
      <dgm:prSet/>
      <dgm:spPr/>
      <dgm:t>
        <a:bodyPr/>
        <a:lstStyle/>
        <a:p>
          <a:endParaRPr lang="zh-CN" altLang="en-US"/>
        </a:p>
      </dgm:t>
    </dgm:pt>
    <dgm:pt modelId="{79C7517E-0ACE-4B5C-9B97-1472FACCC96C}" type="sibTrans" cxnId="{A20E93FC-5FD2-46DE-9DD2-1DB103A28CAF}">
      <dgm:prSet/>
      <dgm:spPr/>
      <dgm:t>
        <a:bodyPr/>
        <a:lstStyle/>
        <a:p>
          <a:endParaRPr lang="zh-CN" altLang="en-US"/>
        </a:p>
      </dgm:t>
    </dgm:pt>
    <dgm:pt modelId="{F3D25616-272C-4AB4-A4AB-EE4EFF1681FA}">
      <dgm:prSet/>
      <dgm:spPr/>
      <dgm:t>
        <a:bodyPr/>
        <a:lstStyle/>
        <a:p>
          <a:pPr rtl="0"/>
          <a:r>
            <a:rPr lang="zh-CN" smtClean="0"/>
            <a:t>应用案例</a:t>
          </a:r>
          <a:endParaRPr lang="zh-CN"/>
        </a:p>
      </dgm:t>
    </dgm:pt>
    <dgm:pt modelId="{EC64B434-3AA4-420A-9356-8A9A6530371E}" type="parTrans" cxnId="{C0C49935-4EF1-426A-A002-8C7E36D03B30}">
      <dgm:prSet/>
      <dgm:spPr/>
      <dgm:t>
        <a:bodyPr/>
        <a:lstStyle/>
        <a:p>
          <a:endParaRPr lang="zh-CN" altLang="en-US"/>
        </a:p>
      </dgm:t>
    </dgm:pt>
    <dgm:pt modelId="{B9359624-917C-4133-AFB3-4E78D2A25F5D}" type="sibTrans" cxnId="{C0C49935-4EF1-426A-A002-8C7E36D03B30}">
      <dgm:prSet/>
      <dgm:spPr/>
      <dgm:t>
        <a:bodyPr/>
        <a:lstStyle/>
        <a:p>
          <a:endParaRPr lang="zh-CN" altLang="en-US"/>
        </a:p>
      </dgm:t>
    </dgm:pt>
    <dgm:pt modelId="{41382A62-C4B4-421A-847E-3744D0540A51}">
      <dgm:prSet/>
      <dgm:spPr/>
      <dgm:t>
        <a:bodyPr/>
        <a:lstStyle/>
        <a:p>
          <a:pPr rtl="0"/>
          <a:r>
            <a:rPr lang="zh-CN" smtClean="0"/>
            <a:t>架构</a:t>
          </a:r>
          <a:endParaRPr lang="zh-CN"/>
        </a:p>
      </dgm:t>
    </dgm:pt>
    <dgm:pt modelId="{E7D4C052-7770-4DF3-8EDB-F1B63B94220D}" type="parTrans" cxnId="{8705261D-FBE5-419C-8B84-39CCD6301C16}">
      <dgm:prSet/>
      <dgm:spPr/>
      <dgm:t>
        <a:bodyPr/>
        <a:lstStyle/>
        <a:p>
          <a:endParaRPr lang="zh-CN" altLang="en-US"/>
        </a:p>
      </dgm:t>
    </dgm:pt>
    <dgm:pt modelId="{B06515B1-483B-4915-9787-73A2A92E8D79}" type="sibTrans" cxnId="{8705261D-FBE5-419C-8B84-39CCD6301C16}">
      <dgm:prSet/>
      <dgm:spPr/>
      <dgm:t>
        <a:bodyPr/>
        <a:lstStyle/>
        <a:p>
          <a:endParaRPr lang="zh-CN" altLang="en-US"/>
        </a:p>
      </dgm:t>
    </dgm:pt>
    <dgm:pt modelId="{272A87D3-13D3-4376-A66A-15A9CD030A2B}">
      <dgm:prSet/>
      <dgm:spPr/>
      <dgm:t>
        <a:bodyPr/>
        <a:lstStyle/>
        <a:p>
          <a:pPr rtl="0"/>
          <a:r>
            <a:rPr lang="zh-CN" smtClean="0"/>
            <a:t>配置</a:t>
          </a:r>
          <a:endParaRPr lang="zh-CN"/>
        </a:p>
      </dgm:t>
    </dgm:pt>
    <dgm:pt modelId="{72414B50-4A7A-401F-9FBE-4A59193AE6E3}" type="parTrans" cxnId="{02A47C4A-54E9-42DE-8380-0CE412328CC5}">
      <dgm:prSet/>
      <dgm:spPr/>
      <dgm:t>
        <a:bodyPr/>
        <a:lstStyle/>
        <a:p>
          <a:endParaRPr lang="zh-CN" altLang="en-US"/>
        </a:p>
      </dgm:t>
    </dgm:pt>
    <dgm:pt modelId="{0A09A763-C027-41E5-9ABC-4DA7636FCBD4}" type="sibTrans" cxnId="{02A47C4A-54E9-42DE-8380-0CE412328CC5}">
      <dgm:prSet/>
      <dgm:spPr/>
      <dgm:t>
        <a:bodyPr/>
        <a:lstStyle/>
        <a:p>
          <a:endParaRPr lang="zh-CN" altLang="en-US"/>
        </a:p>
      </dgm:t>
    </dgm:pt>
    <dgm:pt modelId="{833515E2-E660-4715-9DA5-D6E1ECBF22D5}">
      <dgm:prSet/>
      <dgm:spPr/>
      <dgm:t>
        <a:bodyPr/>
        <a:lstStyle/>
        <a:p>
          <a:pPr rtl="0"/>
          <a:r>
            <a:rPr lang="zh-CN" smtClean="0"/>
            <a:t>维护</a:t>
          </a:r>
          <a:endParaRPr lang="zh-CN"/>
        </a:p>
      </dgm:t>
    </dgm:pt>
    <dgm:pt modelId="{578EBF4F-076E-4EBD-B9FE-F7B029368138}" type="parTrans" cxnId="{018E2222-4530-493A-8F41-5463100DEC83}">
      <dgm:prSet/>
      <dgm:spPr/>
      <dgm:t>
        <a:bodyPr/>
        <a:lstStyle/>
        <a:p>
          <a:endParaRPr lang="zh-CN" altLang="en-US"/>
        </a:p>
      </dgm:t>
    </dgm:pt>
    <dgm:pt modelId="{FFE94A94-FB2C-414C-8BD5-AE81E9DB8F85}" type="sibTrans" cxnId="{018E2222-4530-493A-8F41-5463100DEC83}">
      <dgm:prSet/>
      <dgm:spPr/>
      <dgm:t>
        <a:bodyPr/>
        <a:lstStyle/>
        <a:p>
          <a:endParaRPr lang="zh-CN" altLang="en-US"/>
        </a:p>
      </dgm:t>
    </dgm:pt>
    <dgm:pt modelId="{DDDD041E-8BAC-4BFF-88B1-1A6518EBD094}">
      <dgm:prSet/>
      <dgm:spPr/>
      <dgm:t>
        <a:bodyPr/>
        <a:lstStyle/>
        <a:p>
          <a:pPr rtl="0"/>
          <a:r>
            <a:rPr lang="en-US" smtClean="0"/>
            <a:t>….</a:t>
          </a:r>
          <a:endParaRPr lang="zh-CN"/>
        </a:p>
      </dgm:t>
    </dgm:pt>
    <dgm:pt modelId="{DDB75C1E-E312-4ABE-90A8-9E00E51A3987}" type="parTrans" cxnId="{851C4B6F-6BA4-4E37-83D7-DFAB5BB9FD6A}">
      <dgm:prSet/>
      <dgm:spPr/>
      <dgm:t>
        <a:bodyPr/>
        <a:lstStyle/>
        <a:p>
          <a:endParaRPr lang="zh-CN" altLang="en-US"/>
        </a:p>
      </dgm:t>
    </dgm:pt>
    <dgm:pt modelId="{DE8AB2CC-F486-4E22-92E0-2BA50E75D362}" type="sibTrans" cxnId="{851C4B6F-6BA4-4E37-83D7-DFAB5BB9FD6A}">
      <dgm:prSet/>
      <dgm:spPr/>
      <dgm:t>
        <a:bodyPr/>
        <a:lstStyle/>
        <a:p>
          <a:endParaRPr lang="zh-CN" altLang="en-US"/>
        </a:p>
      </dgm:t>
    </dgm:pt>
    <dgm:pt modelId="{F44A5B6B-B657-419C-9F18-A5503A6A1E86}" type="pres">
      <dgm:prSet presAssocID="{3D79A72D-818B-403D-8D43-1905F5D2A4A3}" presName="linear" presStyleCnt="0">
        <dgm:presLayoutVars>
          <dgm:animLvl val="lvl"/>
          <dgm:resizeHandles val="exact"/>
        </dgm:presLayoutVars>
      </dgm:prSet>
      <dgm:spPr/>
      <dgm:t>
        <a:bodyPr/>
        <a:lstStyle/>
        <a:p>
          <a:endParaRPr lang="zh-CN" altLang="en-US"/>
        </a:p>
      </dgm:t>
    </dgm:pt>
    <dgm:pt modelId="{E44B47C7-A14E-4730-81C1-A91083BA5D6A}" type="pres">
      <dgm:prSet presAssocID="{13C820D0-8FB6-414E-9221-2921F63F41A1}" presName="parentText" presStyleLbl="node1" presStyleIdx="0" presStyleCnt="7">
        <dgm:presLayoutVars>
          <dgm:chMax val="0"/>
          <dgm:bulletEnabled val="1"/>
        </dgm:presLayoutVars>
      </dgm:prSet>
      <dgm:spPr/>
      <dgm:t>
        <a:bodyPr/>
        <a:lstStyle/>
        <a:p>
          <a:endParaRPr lang="zh-CN" altLang="en-US"/>
        </a:p>
      </dgm:t>
    </dgm:pt>
    <dgm:pt modelId="{50064D81-BFF2-4B4B-814B-99F0C82496AB}" type="pres">
      <dgm:prSet presAssocID="{3AD0A006-CFE6-410F-AA8E-3B9FCAB424E8}" presName="spacer" presStyleCnt="0"/>
      <dgm:spPr/>
    </dgm:pt>
    <dgm:pt modelId="{8C959EA3-5F0C-4D42-AA99-1B0BAB47D74F}" type="pres">
      <dgm:prSet presAssocID="{3F44E33A-ECC1-4626-8562-ABB8F418ECAC}" presName="parentText" presStyleLbl="node1" presStyleIdx="1" presStyleCnt="7">
        <dgm:presLayoutVars>
          <dgm:chMax val="0"/>
          <dgm:bulletEnabled val="1"/>
        </dgm:presLayoutVars>
      </dgm:prSet>
      <dgm:spPr/>
      <dgm:t>
        <a:bodyPr/>
        <a:lstStyle/>
        <a:p>
          <a:endParaRPr lang="zh-CN" altLang="en-US"/>
        </a:p>
      </dgm:t>
    </dgm:pt>
    <dgm:pt modelId="{9899A335-8C2B-46C8-BFFB-D8E5A74F883A}" type="pres">
      <dgm:prSet presAssocID="{79C7517E-0ACE-4B5C-9B97-1472FACCC96C}" presName="spacer" presStyleCnt="0"/>
      <dgm:spPr/>
    </dgm:pt>
    <dgm:pt modelId="{BE3DB965-83F5-4BCF-B704-13F3A1046DA8}" type="pres">
      <dgm:prSet presAssocID="{F3D25616-272C-4AB4-A4AB-EE4EFF1681FA}" presName="parentText" presStyleLbl="node1" presStyleIdx="2" presStyleCnt="7">
        <dgm:presLayoutVars>
          <dgm:chMax val="0"/>
          <dgm:bulletEnabled val="1"/>
        </dgm:presLayoutVars>
      </dgm:prSet>
      <dgm:spPr/>
      <dgm:t>
        <a:bodyPr/>
        <a:lstStyle/>
        <a:p>
          <a:endParaRPr lang="zh-CN" altLang="en-US"/>
        </a:p>
      </dgm:t>
    </dgm:pt>
    <dgm:pt modelId="{8D3FD4B8-C88B-483A-98B7-B5764FA36302}" type="pres">
      <dgm:prSet presAssocID="{B9359624-917C-4133-AFB3-4E78D2A25F5D}" presName="spacer" presStyleCnt="0"/>
      <dgm:spPr/>
    </dgm:pt>
    <dgm:pt modelId="{A6803814-7668-4448-B959-8155D3E4E7DD}" type="pres">
      <dgm:prSet presAssocID="{41382A62-C4B4-421A-847E-3744D0540A51}" presName="parentText" presStyleLbl="node1" presStyleIdx="3" presStyleCnt="7">
        <dgm:presLayoutVars>
          <dgm:chMax val="0"/>
          <dgm:bulletEnabled val="1"/>
        </dgm:presLayoutVars>
      </dgm:prSet>
      <dgm:spPr/>
      <dgm:t>
        <a:bodyPr/>
        <a:lstStyle/>
        <a:p>
          <a:endParaRPr lang="zh-CN" altLang="en-US"/>
        </a:p>
      </dgm:t>
    </dgm:pt>
    <dgm:pt modelId="{75F49F0C-1F98-4D5D-93CB-6AAE236C894B}" type="pres">
      <dgm:prSet presAssocID="{B06515B1-483B-4915-9787-73A2A92E8D79}" presName="spacer" presStyleCnt="0"/>
      <dgm:spPr/>
    </dgm:pt>
    <dgm:pt modelId="{FFE0A591-85F4-42D1-A35D-956FCECD66AE}" type="pres">
      <dgm:prSet presAssocID="{272A87D3-13D3-4376-A66A-15A9CD030A2B}" presName="parentText" presStyleLbl="node1" presStyleIdx="4" presStyleCnt="7">
        <dgm:presLayoutVars>
          <dgm:chMax val="0"/>
          <dgm:bulletEnabled val="1"/>
        </dgm:presLayoutVars>
      </dgm:prSet>
      <dgm:spPr/>
      <dgm:t>
        <a:bodyPr/>
        <a:lstStyle/>
        <a:p>
          <a:endParaRPr lang="zh-CN" altLang="en-US"/>
        </a:p>
      </dgm:t>
    </dgm:pt>
    <dgm:pt modelId="{A0599AD6-2956-4DCC-B9AC-FF9ED5C74197}" type="pres">
      <dgm:prSet presAssocID="{0A09A763-C027-41E5-9ABC-4DA7636FCBD4}" presName="spacer" presStyleCnt="0"/>
      <dgm:spPr/>
    </dgm:pt>
    <dgm:pt modelId="{E5798F9D-4CEB-4C3F-8EAD-BF3C47E8C0D7}" type="pres">
      <dgm:prSet presAssocID="{833515E2-E660-4715-9DA5-D6E1ECBF22D5}" presName="parentText" presStyleLbl="node1" presStyleIdx="5" presStyleCnt="7">
        <dgm:presLayoutVars>
          <dgm:chMax val="0"/>
          <dgm:bulletEnabled val="1"/>
        </dgm:presLayoutVars>
      </dgm:prSet>
      <dgm:spPr/>
      <dgm:t>
        <a:bodyPr/>
        <a:lstStyle/>
        <a:p>
          <a:endParaRPr lang="zh-CN" altLang="en-US"/>
        </a:p>
      </dgm:t>
    </dgm:pt>
    <dgm:pt modelId="{B9D5B158-E2F9-4E4F-8259-9A53DB949A06}" type="pres">
      <dgm:prSet presAssocID="{FFE94A94-FB2C-414C-8BD5-AE81E9DB8F85}" presName="spacer" presStyleCnt="0"/>
      <dgm:spPr/>
    </dgm:pt>
    <dgm:pt modelId="{1989E296-DBFD-441D-A8BC-F2A4DFFB741A}" type="pres">
      <dgm:prSet presAssocID="{DDDD041E-8BAC-4BFF-88B1-1A6518EBD094}" presName="parentText" presStyleLbl="node1" presStyleIdx="6" presStyleCnt="7">
        <dgm:presLayoutVars>
          <dgm:chMax val="0"/>
          <dgm:bulletEnabled val="1"/>
        </dgm:presLayoutVars>
      </dgm:prSet>
      <dgm:spPr/>
      <dgm:t>
        <a:bodyPr/>
        <a:lstStyle/>
        <a:p>
          <a:endParaRPr lang="zh-CN" altLang="en-US"/>
        </a:p>
      </dgm:t>
    </dgm:pt>
  </dgm:ptLst>
  <dgm:cxnLst>
    <dgm:cxn modelId="{3F92C207-4D03-417B-9794-442E6BEB2865}" type="presOf" srcId="{DDDD041E-8BAC-4BFF-88B1-1A6518EBD094}" destId="{1989E296-DBFD-441D-A8BC-F2A4DFFB741A}" srcOrd="0" destOrd="0" presId="urn:microsoft.com/office/officeart/2005/8/layout/vList2"/>
    <dgm:cxn modelId="{F8059C58-723C-47E9-990D-41B5FEDAF759}" type="presOf" srcId="{272A87D3-13D3-4376-A66A-15A9CD030A2B}" destId="{FFE0A591-85F4-42D1-A35D-956FCECD66AE}" srcOrd="0" destOrd="0" presId="urn:microsoft.com/office/officeart/2005/8/layout/vList2"/>
    <dgm:cxn modelId="{9349959E-25FE-4C96-AB06-457A7FC1D62B}" type="presOf" srcId="{13C820D0-8FB6-414E-9221-2921F63F41A1}" destId="{E44B47C7-A14E-4730-81C1-A91083BA5D6A}" srcOrd="0" destOrd="0" presId="urn:microsoft.com/office/officeart/2005/8/layout/vList2"/>
    <dgm:cxn modelId="{A20E93FC-5FD2-46DE-9DD2-1DB103A28CAF}" srcId="{3D79A72D-818B-403D-8D43-1905F5D2A4A3}" destId="{3F44E33A-ECC1-4626-8562-ABB8F418ECAC}" srcOrd="1" destOrd="0" parTransId="{117C9ED6-3394-4567-A8A3-7CD112B1EB7B}" sibTransId="{79C7517E-0ACE-4B5C-9B97-1472FACCC96C}"/>
    <dgm:cxn modelId="{018E2222-4530-493A-8F41-5463100DEC83}" srcId="{3D79A72D-818B-403D-8D43-1905F5D2A4A3}" destId="{833515E2-E660-4715-9DA5-D6E1ECBF22D5}" srcOrd="5" destOrd="0" parTransId="{578EBF4F-076E-4EBD-B9FE-F7B029368138}" sibTransId="{FFE94A94-FB2C-414C-8BD5-AE81E9DB8F85}"/>
    <dgm:cxn modelId="{8705261D-FBE5-419C-8B84-39CCD6301C16}" srcId="{3D79A72D-818B-403D-8D43-1905F5D2A4A3}" destId="{41382A62-C4B4-421A-847E-3744D0540A51}" srcOrd="3" destOrd="0" parTransId="{E7D4C052-7770-4DF3-8EDB-F1B63B94220D}" sibTransId="{B06515B1-483B-4915-9787-73A2A92E8D79}"/>
    <dgm:cxn modelId="{A0E8BFBF-1BCE-478E-913C-BD39961D7FF6}" type="presOf" srcId="{F3D25616-272C-4AB4-A4AB-EE4EFF1681FA}" destId="{BE3DB965-83F5-4BCF-B704-13F3A1046DA8}" srcOrd="0" destOrd="0" presId="urn:microsoft.com/office/officeart/2005/8/layout/vList2"/>
    <dgm:cxn modelId="{3933B2C7-096B-4981-A34F-9795FBA09922}" srcId="{3D79A72D-818B-403D-8D43-1905F5D2A4A3}" destId="{13C820D0-8FB6-414E-9221-2921F63F41A1}" srcOrd="0" destOrd="0" parTransId="{43D88C0C-FD8E-47AB-96ED-F2E1D952886B}" sibTransId="{3AD0A006-CFE6-410F-AA8E-3B9FCAB424E8}"/>
    <dgm:cxn modelId="{0FDC92C7-DD42-4431-8271-0B536C92A98D}" type="presOf" srcId="{3F44E33A-ECC1-4626-8562-ABB8F418ECAC}" destId="{8C959EA3-5F0C-4D42-AA99-1B0BAB47D74F}" srcOrd="0" destOrd="0" presId="urn:microsoft.com/office/officeart/2005/8/layout/vList2"/>
    <dgm:cxn modelId="{6302A23A-3124-4304-AE24-57693B740B12}" type="presOf" srcId="{41382A62-C4B4-421A-847E-3744D0540A51}" destId="{A6803814-7668-4448-B959-8155D3E4E7DD}" srcOrd="0" destOrd="0" presId="urn:microsoft.com/office/officeart/2005/8/layout/vList2"/>
    <dgm:cxn modelId="{C0C49935-4EF1-426A-A002-8C7E36D03B30}" srcId="{3D79A72D-818B-403D-8D43-1905F5D2A4A3}" destId="{F3D25616-272C-4AB4-A4AB-EE4EFF1681FA}" srcOrd="2" destOrd="0" parTransId="{EC64B434-3AA4-420A-9356-8A9A6530371E}" sibTransId="{B9359624-917C-4133-AFB3-4E78D2A25F5D}"/>
    <dgm:cxn modelId="{9EA1028C-5EAB-4B93-A89A-F6352E927D7D}" type="presOf" srcId="{833515E2-E660-4715-9DA5-D6E1ECBF22D5}" destId="{E5798F9D-4CEB-4C3F-8EAD-BF3C47E8C0D7}" srcOrd="0" destOrd="0" presId="urn:microsoft.com/office/officeart/2005/8/layout/vList2"/>
    <dgm:cxn modelId="{02A47C4A-54E9-42DE-8380-0CE412328CC5}" srcId="{3D79A72D-818B-403D-8D43-1905F5D2A4A3}" destId="{272A87D3-13D3-4376-A66A-15A9CD030A2B}" srcOrd="4" destOrd="0" parTransId="{72414B50-4A7A-401F-9FBE-4A59193AE6E3}" sibTransId="{0A09A763-C027-41E5-9ABC-4DA7636FCBD4}"/>
    <dgm:cxn modelId="{F7AC36BA-CFF7-4576-86B3-C3D9CA2A0C20}" type="presOf" srcId="{3D79A72D-818B-403D-8D43-1905F5D2A4A3}" destId="{F44A5B6B-B657-419C-9F18-A5503A6A1E86}" srcOrd="0" destOrd="0" presId="urn:microsoft.com/office/officeart/2005/8/layout/vList2"/>
    <dgm:cxn modelId="{851C4B6F-6BA4-4E37-83D7-DFAB5BB9FD6A}" srcId="{3D79A72D-818B-403D-8D43-1905F5D2A4A3}" destId="{DDDD041E-8BAC-4BFF-88B1-1A6518EBD094}" srcOrd="6" destOrd="0" parTransId="{DDB75C1E-E312-4ABE-90A8-9E00E51A3987}" sibTransId="{DE8AB2CC-F486-4E22-92E0-2BA50E75D362}"/>
    <dgm:cxn modelId="{415C7C15-8EB9-47C8-835E-4540757124CF}" type="presParOf" srcId="{F44A5B6B-B657-419C-9F18-A5503A6A1E86}" destId="{E44B47C7-A14E-4730-81C1-A91083BA5D6A}" srcOrd="0" destOrd="0" presId="urn:microsoft.com/office/officeart/2005/8/layout/vList2"/>
    <dgm:cxn modelId="{7291824E-4921-47E6-8BE0-0D80BA9734A1}" type="presParOf" srcId="{F44A5B6B-B657-419C-9F18-A5503A6A1E86}" destId="{50064D81-BFF2-4B4B-814B-99F0C82496AB}" srcOrd="1" destOrd="0" presId="urn:microsoft.com/office/officeart/2005/8/layout/vList2"/>
    <dgm:cxn modelId="{4B7A3E5B-D674-4BA8-B43A-99724D58341E}" type="presParOf" srcId="{F44A5B6B-B657-419C-9F18-A5503A6A1E86}" destId="{8C959EA3-5F0C-4D42-AA99-1B0BAB47D74F}" srcOrd="2" destOrd="0" presId="urn:microsoft.com/office/officeart/2005/8/layout/vList2"/>
    <dgm:cxn modelId="{8B3733EE-383E-4165-8761-934742E0C452}" type="presParOf" srcId="{F44A5B6B-B657-419C-9F18-A5503A6A1E86}" destId="{9899A335-8C2B-46C8-BFFB-D8E5A74F883A}" srcOrd="3" destOrd="0" presId="urn:microsoft.com/office/officeart/2005/8/layout/vList2"/>
    <dgm:cxn modelId="{D74295B7-88CE-4740-87B7-3A75838B0C0F}" type="presParOf" srcId="{F44A5B6B-B657-419C-9F18-A5503A6A1E86}" destId="{BE3DB965-83F5-4BCF-B704-13F3A1046DA8}" srcOrd="4" destOrd="0" presId="urn:microsoft.com/office/officeart/2005/8/layout/vList2"/>
    <dgm:cxn modelId="{91D890F9-8929-4C42-8A7C-4DD0E2BC4931}" type="presParOf" srcId="{F44A5B6B-B657-419C-9F18-A5503A6A1E86}" destId="{8D3FD4B8-C88B-483A-98B7-B5764FA36302}" srcOrd="5" destOrd="0" presId="urn:microsoft.com/office/officeart/2005/8/layout/vList2"/>
    <dgm:cxn modelId="{B26C6637-2CC8-4BD6-BF66-420403B8B7AD}" type="presParOf" srcId="{F44A5B6B-B657-419C-9F18-A5503A6A1E86}" destId="{A6803814-7668-4448-B959-8155D3E4E7DD}" srcOrd="6" destOrd="0" presId="urn:microsoft.com/office/officeart/2005/8/layout/vList2"/>
    <dgm:cxn modelId="{F14EAA47-0FD7-4EB7-9541-C28DF76A564A}" type="presParOf" srcId="{F44A5B6B-B657-419C-9F18-A5503A6A1E86}" destId="{75F49F0C-1F98-4D5D-93CB-6AAE236C894B}" srcOrd="7" destOrd="0" presId="urn:microsoft.com/office/officeart/2005/8/layout/vList2"/>
    <dgm:cxn modelId="{6ABA2CB2-76A2-4611-8E31-8018D933C1CF}" type="presParOf" srcId="{F44A5B6B-B657-419C-9F18-A5503A6A1E86}" destId="{FFE0A591-85F4-42D1-A35D-956FCECD66AE}" srcOrd="8" destOrd="0" presId="urn:microsoft.com/office/officeart/2005/8/layout/vList2"/>
    <dgm:cxn modelId="{2E0DD76A-A240-4186-928E-79F5CBE62906}" type="presParOf" srcId="{F44A5B6B-B657-419C-9F18-A5503A6A1E86}" destId="{A0599AD6-2956-4DCC-B9AC-FF9ED5C74197}" srcOrd="9" destOrd="0" presId="urn:microsoft.com/office/officeart/2005/8/layout/vList2"/>
    <dgm:cxn modelId="{AACC0075-0145-49F2-9EA5-8B576E50FB39}" type="presParOf" srcId="{F44A5B6B-B657-419C-9F18-A5503A6A1E86}" destId="{E5798F9D-4CEB-4C3F-8EAD-BF3C47E8C0D7}" srcOrd="10" destOrd="0" presId="urn:microsoft.com/office/officeart/2005/8/layout/vList2"/>
    <dgm:cxn modelId="{2D389C89-AD58-4C21-B781-8405B30FA078}" type="presParOf" srcId="{F44A5B6B-B657-419C-9F18-A5503A6A1E86}" destId="{B9D5B158-E2F9-4E4F-8259-9A53DB949A06}" srcOrd="11" destOrd="0" presId="urn:microsoft.com/office/officeart/2005/8/layout/vList2"/>
    <dgm:cxn modelId="{4D40F31D-CA58-46BC-A6CB-4EB1D2D7D7C6}" type="presParOf" srcId="{F44A5B6B-B657-419C-9F18-A5503A6A1E86}" destId="{1989E296-DBFD-441D-A8BC-F2A4DFFB741A}" srcOrd="12"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BA74FFB5-6947-4996-8BD3-A841B87877B7}"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zh-CN" altLang="en-US"/>
        </a:p>
      </dgm:t>
    </dgm:pt>
    <dgm:pt modelId="{A703AE2C-4D51-41FC-A461-12FCFC8493E7}">
      <dgm:prSet/>
      <dgm:spPr/>
      <dgm:t>
        <a:bodyPr/>
        <a:lstStyle/>
        <a:p>
          <a:pPr rtl="0"/>
          <a:r>
            <a:rPr lang="zh-CN" smtClean="0"/>
            <a:t>PART 1 GETTING STARTED  </a:t>
          </a:r>
          <a:endParaRPr lang="zh-CN"/>
        </a:p>
      </dgm:t>
    </dgm:pt>
    <dgm:pt modelId="{C91B9C07-BAB1-40C3-997C-B19497FC7D0E}" type="parTrans" cxnId="{C4C1D1AB-B740-4D77-B5A5-CDFB49F998D2}">
      <dgm:prSet/>
      <dgm:spPr/>
      <dgm:t>
        <a:bodyPr/>
        <a:lstStyle/>
        <a:p>
          <a:endParaRPr lang="zh-CN" altLang="en-US"/>
        </a:p>
      </dgm:t>
    </dgm:pt>
    <dgm:pt modelId="{9F589C75-08E0-4EF5-8637-755BE18A705F}" type="sibTrans" cxnId="{C4C1D1AB-B740-4D77-B5A5-CDFB49F998D2}">
      <dgm:prSet/>
      <dgm:spPr/>
      <dgm:t>
        <a:bodyPr/>
        <a:lstStyle/>
        <a:p>
          <a:endParaRPr lang="zh-CN" altLang="en-US"/>
        </a:p>
      </dgm:t>
    </dgm:pt>
    <dgm:pt modelId="{C250E279-573A-418A-B865-059E17C2936A}">
      <dgm:prSet/>
      <dgm:spPr/>
      <dgm:t>
        <a:bodyPr/>
        <a:lstStyle/>
        <a:p>
          <a:pPr rtl="0"/>
          <a:r>
            <a:rPr lang="zh-CN" smtClean="0"/>
            <a:t>1 A database for the modern web </a:t>
          </a:r>
          <a:endParaRPr lang="zh-CN"/>
        </a:p>
      </dgm:t>
    </dgm:pt>
    <dgm:pt modelId="{289E67D0-4F07-4594-8CBD-8F82C179A650}" type="parTrans" cxnId="{AEECD010-0FD3-4ACC-AC16-DA5695E6CB03}">
      <dgm:prSet/>
      <dgm:spPr/>
      <dgm:t>
        <a:bodyPr/>
        <a:lstStyle/>
        <a:p>
          <a:endParaRPr lang="zh-CN" altLang="en-US"/>
        </a:p>
      </dgm:t>
    </dgm:pt>
    <dgm:pt modelId="{634A7EAF-C78A-4C66-84F8-79EF6422C357}" type="sibTrans" cxnId="{AEECD010-0FD3-4ACC-AC16-DA5695E6CB03}">
      <dgm:prSet/>
      <dgm:spPr/>
      <dgm:t>
        <a:bodyPr/>
        <a:lstStyle/>
        <a:p>
          <a:endParaRPr lang="zh-CN" altLang="en-US"/>
        </a:p>
      </dgm:t>
    </dgm:pt>
    <dgm:pt modelId="{839B7BBF-BC83-4D6A-B626-B03C7FE1D92D}">
      <dgm:prSet/>
      <dgm:spPr/>
      <dgm:t>
        <a:bodyPr/>
        <a:lstStyle/>
        <a:p>
          <a:pPr rtl="0"/>
          <a:r>
            <a:rPr lang="zh-CN" smtClean="0"/>
            <a:t>2 MongoDB through the JavaScript shell </a:t>
          </a:r>
          <a:endParaRPr lang="zh-CN"/>
        </a:p>
      </dgm:t>
    </dgm:pt>
    <dgm:pt modelId="{1B7D314F-4F8E-4713-B35B-0827D2EF4B73}" type="parTrans" cxnId="{A5AFA393-0A23-4C7A-BA6C-5F77CD48E4D3}">
      <dgm:prSet/>
      <dgm:spPr/>
      <dgm:t>
        <a:bodyPr/>
        <a:lstStyle/>
        <a:p>
          <a:endParaRPr lang="zh-CN" altLang="en-US"/>
        </a:p>
      </dgm:t>
    </dgm:pt>
    <dgm:pt modelId="{054DF382-E35E-4E50-8B44-0C9188A9D7BF}" type="sibTrans" cxnId="{A5AFA393-0A23-4C7A-BA6C-5F77CD48E4D3}">
      <dgm:prSet/>
      <dgm:spPr/>
      <dgm:t>
        <a:bodyPr/>
        <a:lstStyle/>
        <a:p>
          <a:endParaRPr lang="zh-CN" altLang="en-US"/>
        </a:p>
      </dgm:t>
    </dgm:pt>
    <dgm:pt modelId="{11A65A4D-FD7F-469A-910F-F4F6B31975D8}">
      <dgm:prSet/>
      <dgm:spPr/>
      <dgm:t>
        <a:bodyPr/>
        <a:lstStyle/>
        <a:p>
          <a:pPr rtl="0"/>
          <a:r>
            <a:rPr lang="zh-CN" smtClean="0"/>
            <a:t>3 Writing programs using MongoDB  </a:t>
          </a:r>
          <a:endParaRPr lang="zh-CN"/>
        </a:p>
      </dgm:t>
    </dgm:pt>
    <dgm:pt modelId="{BD26E72C-E0E0-4B7E-A9DB-491F771270E1}" type="parTrans" cxnId="{69421261-1374-4222-A1D2-F66D0D8D389D}">
      <dgm:prSet/>
      <dgm:spPr/>
      <dgm:t>
        <a:bodyPr/>
        <a:lstStyle/>
        <a:p>
          <a:endParaRPr lang="zh-CN" altLang="en-US"/>
        </a:p>
      </dgm:t>
    </dgm:pt>
    <dgm:pt modelId="{AB95EA37-71D0-48DC-8920-226AAE19DF63}" type="sibTrans" cxnId="{69421261-1374-4222-A1D2-F66D0D8D389D}">
      <dgm:prSet/>
      <dgm:spPr/>
      <dgm:t>
        <a:bodyPr/>
        <a:lstStyle/>
        <a:p>
          <a:endParaRPr lang="zh-CN" altLang="en-US"/>
        </a:p>
      </dgm:t>
    </dgm:pt>
    <dgm:pt modelId="{9FC4083C-3FC5-4DBD-B683-641677C476F4}">
      <dgm:prSet/>
      <dgm:spPr/>
      <dgm:t>
        <a:bodyPr/>
        <a:lstStyle/>
        <a:p>
          <a:pPr rtl="0"/>
          <a:r>
            <a:rPr lang="zh-CN" smtClean="0"/>
            <a:t>PART 2 APPLICATION DEVELOPMENT IN MONGODB </a:t>
          </a:r>
          <a:endParaRPr lang="zh-CN"/>
        </a:p>
      </dgm:t>
    </dgm:pt>
    <dgm:pt modelId="{9BF51A83-3FFA-421D-9189-AC18800B1762}" type="parTrans" cxnId="{C00833A0-BBC9-4AE7-8DCD-D27684D641B6}">
      <dgm:prSet/>
      <dgm:spPr/>
      <dgm:t>
        <a:bodyPr/>
        <a:lstStyle/>
        <a:p>
          <a:endParaRPr lang="zh-CN" altLang="en-US"/>
        </a:p>
      </dgm:t>
    </dgm:pt>
    <dgm:pt modelId="{78A9438C-E8FE-433B-8CE5-7B427CC73BC8}" type="sibTrans" cxnId="{C00833A0-BBC9-4AE7-8DCD-D27684D641B6}">
      <dgm:prSet/>
      <dgm:spPr/>
      <dgm:t>
        <a:bodyPr/>
        <a:lstStyle/>
        <a:p>
          <a:endParaRPr lang="zh-CN" altLang="en-US"/>
        </a:p>
      </dgm:t>
    </dgm:pt>
    <dgm:pt modelId="{CF3A337C-8802-4829-8DAA-F49D55B0D5B6}">
      <dgm:prSet/>
      <dgm:spPr/>
      <dgm:t>
        <a:bodyPr/>
        <a:lstStyle/>
        <a:p>
          <a:pPr rtl="0"/>
          <a:r>
            <a:rPr lang="zh-CN" smtClean="0"/>
            <a:t>4 Document-oriented data </a:t>
          </a:r>
          <a:endParaRPr lang="zh-CN"/>
        </a:p>
      </dgm:t>
    </dgm:pt>
    <dgm:pt modelId="{1ED42A60-EBA1-4D2B-A625-24E3BBE4298F}" type="parTrans" cxnId="{A8880AE9-4E6C-486A-8D20-E6650F3C93CB}">
      <dgm:prSet/>
      <dgm:spPr/>
      <dgm:t>
        <a:bodyPr/>
        <a:lstStyle/>
        <a:p>
          <a:endParaRPr lang="zh-CN" altLang="en-US"/>
        </a:p>
      </dgm:t>
    </dgm:pt>
    <dgm:pt modelId="{BFF36777-A4CA-4BA0-8FA3-EAD7F16BAAEA}" type="sibTrans" cxnId="{A8880AE9-4E6C-486A-8D20-E6650F3C93CB}">
      <dgm:prSet/>
      <dgm:spPr/>
      <dgm:t>
        <a:bodyPr/>
        <a:lstStyle/>
        <a:p>
          <a:endParaRPr lang="zh-CN" altLang="en-US"/>
        </a:p>
      </dgm:t>
    </dgm:pt>
    <dgm:pt modelId="{CC891FAC-54C6-4AF9-979F-D8B899B049B1}">
      <dgm:prSet/>
      <dgm:spPr/>
      <dgm:t>
        <a:bodyPr/>
        <a:lstStyle/>
        <a:p>
          <a:pPr rtl="0"/>
          <a:r>
            <a:rPr lang="zh-CN" smtClean="0"/>
            <a:t>5 Queries and aggregation  </a:t>
          </a:r>
          <a:endParaRPr lang="zh-CN"/>
        </a:p>
      </dgm:t>
    </dgm:pt>
    <dgm:pt modelId="{439C77B7-C0EC-454D-8A44-8146299BA617}" type="parTrans" cxnId="{DE768D9E-45FC-4807-8611-E251593CB080}">
      <dgm:prSet/>
      <dgm:spPr/>
      <dgm:t>
        <a:bodyPr/>
        <a:lstStyle/>
        <a:p>
          <a:endParaRPr lang="zh-CN" altLang="en-US"/>
        </a:p>
      </dgm:t>
    </dgm:pt>
    <dgm:pt modelId="{46025B09-4001-4CD8-B133-02F6FBCE601E}" type="sibTrans" cxnId="{DE768D9E-45FC-4807-8611-E251593CB080}">
      <dgm:prSet/>
      <dgm:spPr/>
      <dgm:t>
        <a:bodyPr/>
        <a:lstStyle/>
        <a:p>
          <a:endParaRPr lang="zh-CN" altLang="en-US"/>
        </a:p>
      </dgm:t>
    </dgm:pt>
    <dgm:pt modelId="{8DC3115F-8994-430D-BB38-7986219F4D8C}">
      <dgm:prSet/>
      <dgm:spPr/>
      <dgm:t>
        <a:bodyPr/>
        <a:lstStyle/>
        <a:p>
          <a:pPr rtl="0"/>
          <a:r>
            <a:rPr lang="zh-CN" smtClean="0"/>
            <a:t>6 Updates, atomic operations, and deletes </a:t>
          </a:r>
          <a:endParaRPr lang="zh-CN"/>
        </a:p>
      </dgm:t>
    </dgm:pt>
    <dgm:pt modelId="{FB403463-3257-455C-9C43-A5FC34F4D67A}" type="parTrans" cxnId="{529929B9-1B5E-468E-87A1-C9FEEE432C5D}">
      <dgm:prSet/>
      <dgm:spPr/>
      <dgm:t>
        <a:bodyPr/>
        <a:lstStyle/>
        <a:p>
          <a:endParaRPr lang="zh-CN" altLang="en-US"/>
        </a:p>
      </dgm:t>
    </dgm:pt>
    <dgm:pt modelId="{6122949E-A304-4381-896C-BA4DE63C6A32}" type="sibTrans" cxnId="{529929B9-1B5E-468E-87A1-C9FEEE432C5D}">
      <dgm:prSet/>
      <dgm:spPr/>
      <dgm:t>
        <a:bodyPr/>
        <a:lstStyle/>
        <a:p>
          <a:endParaRPr lang="zh-CN" altLang="en-US"/>
        </a:p>
      </dgm:t>
    </dgm:pt>
    <dgm:pt modelId="{B7BEB0E0-67DB-40A2-B6F3-A307BB326438}">
      <dgm:prSet/>
      <dgm:spPr/>
      <dgm:t>
        <a:bodyPr/>
        <a:lstStyle/>
        <a:p>
          <a:pPr rtl="0"/>
          <a:r>
            <a:rPr lang="zh-CN" smtClean="0"/>
            <a:t>PART 3 MONGODB MASTERY </a:t>
          </a:r>
          <a:endParaRPr lang="zh-CN"/>
        </a:p>
      </dgm:t>
    </dgm:pt>
    <dgm:pt modelId="{3295A3FB-E72C-4940-9ECF-35C8EBAD0F8B}" type="parTrans" cxnId="{6FD6AD37-7DB5-41AA-AD64-05504626710C}">
      <dgm:prSet/>
      <dgm:spPr/>
      <dgm:t>
        <a:bodyPr/>
        <a:lstStyle/>
        <a:p>
          <a:endParaRPr lang="zh-CN" altLang="en-US"/>
        </a:p>
      </dgm:t>
    </dgm:pt>
    <dgm:pt modelId="{26D852EA-CB48-470D-8CA0-32F58A4E9317}" type="sibTrans" cxnId="{6FD6AD37-7DB5-41AA-AD64-05504626710C}">
      <dgm:prSet/>
      <dgm:spPr/>
      <dgm:t>
        <a:bodyPr/>
        <a:lstStyle/>
        <a:p>
          <a:endParaRPr lang="zh-CN" altLang="en-US"/>
        </a:p>
      </dgm:t>
    </dgm:pt>
    <dgm:pt modelId="{628AC260-0853-4B72-B5D1-D825FB78DF5A}">
      <dgm:prSet/>
      <dgm:spPr/>
      <dgm:t>
        <a:bodyPr/>
        <a:lstStyle/>
        <a:p>
          <a:pPr rtl="0"/>
          <a:r>
            <a:rPr lang="zh-CN" smtClean="0"/>
            <a:t>7 Indexing and query optimization </a:t>
          </a:r>
          <a:endParaRPr lang="zh-CN"/>
        </a:p>
      </dgm:t>
    </dgm:pt>
    <dgm:pt modelId="{6896A782-9A42-4187-B4C6-C86C52544AB7}" type="parTrans" cxnId="{4D1C29CD-363E-4DCA-9E13-AEEA84D8246F}">
      <dgm:prSet/>
      <dgm:spPr/>
      <dgm:t>
        <a:bodyPr/>
        <a:lstStyle/>
        <a:p>
          <a:endParaRPr lang="zh-CN" altLang="en-US"/>
        </a:p>
      </dgm:t>
    </dgm:pt>
    <dgm:pt modelId="{EF0F6B59-14D9-487F-9038-E72E51E1402B}" type="sibTrans" cxnId="{4D1C29CD-363E-4DCA-9E13-AEEA84D8246F}">
      <dgm:prSet/>
      <dgm:spPr/>
      <dgm:t>
        <a:bodyPr/>
        <a:lstStyle/>
        <a:p>
          <a:endParaRPr lang="zh-CN" altLang="en-US"/>
        </a:p>
      </dgm:t>
    </dgm:pt>
    <dgm:pt modelId="{0F420079-59A8-459B-A852-08E3D893A1A3}">
      <dgm:prSet/>
      <dgm:spPr/>
      <dgm:t>
        <a:bodyPr/>
        <a:lstStyle/>
        <a:p>
          <a:pPr rtl="0"/>
          <a:r>
            <a:rPr lang="zh-CN" smtClean="0"/>
            <a:t>8 Replication </a:t>
          </a:r>
          <a:endParaRPr lang="zh-CN"/>
        </a:p>
      </dgm:t>
    </dgm:pt>
    <dgm:pt modelId="{55D11BDA-58B1-4595-A0C5-8A287C29D1C1}" type="parTrans" cxnId="{63F33EDB-1F51-4FAC-8812-CF966688EE9C}">
      <dgm:prSet/>
      <dgm:spPr/>
      <dgm:t>
        <a:bodyPr/>
        <a:lstStyle/>
        <a:p>
          <a:endParaRPr lang="zh-CN" altLang="en-US"/>
        </a:p>
      </dgm:t>
    </dgm:pt>
    <dgm:pt modelId="{00F0A308-0B92-44D8-B08B-0AB1FF1B9CA4}" type="sibTrans" cxnId="{63F33EDB-1F51-4FAC-8812-CF966688EE9C}">
      <dgm:prSet/>
      <dgm:spPr/>
      <dgm:t>
        <a:bodyPr/>
        <a:lstStyle/>
        <a:p>
          <a:endParaRPr lang="zh-CN" altLang="en-US"/>
        </a:p>
      </dgm:t>
    </dgm:pt>
    <dgm:pt modelId="{65D4B406-3556-4CA8-BE00-2E36FACC823A}">
      <dgm:prSet/>
      <dgm:spPr/>
      <dgm:t>
        <a:bodyPr/>
        <a:lstStyle/>
        <a:p>
          <a:pPr rtl="0"/>
          <a:r>
            <a:rPr lang="zh-CN" smtClean="0"/>
            <a:t>9 Sharding </a:t>
          </a:r>
          <a:endParaRPr lang="zh-CN"/>
        </a:p>
      </dgm:t>
    </dgm:pt>
    <dgm:pt modelId="{5E49ED94-0C19-42A7-80FA-A213A3112CB0}" type="parTrans" cxnId="{E0C33069-DBC9-40EB-AD66-3E29B3CAF93B}">
      <dgm:prSet/>
      <dgm:spPr/>
      <dgm:t>
        <a:bodyPr/>
        <a:lstStyle/>
        <a:p>
          <a:endParaRPr lang="zh-CN" altLang="en-US"/>
        </a:p>
      </dgm:t>
    </dgm:pt>
    <dgm:pt modelId="{D0EE4992-F9D2-4C84-9C5B-745BDE7EABCD}" type="sibTrans" cxnId="{E0C33069-DBC9-40EB-AD66-3E29B3CAF93B}">
      <dgm:prSet/>
      <dgm:spPr/>
      <dgm:t>
        <a:bodyPr/>
        <a:lstStyle/>
        <a:p>
          <a:endParaRPr lang="zh-CN" altLang="en-US"/>
        </a:p>
      </dgm:t>
    </dgm:pt>
    <dgm:pt modelId="{8C783CAC-3A46-492A-9F3E-17CADF4EE317}">
      <dgm:prSet/>
      <dgm:spPr/>
      <dgm:t>
        <a:bodyPr/>
        <a:lstStyle/>
        <a:p>
          <a:pPr rtl="0"/>
          <a:r>
            <a:rPr lang="zh-CN" smtClean="0"/>
            <a:t>10 Deployment and administration </a:t>
          </a:r>
          <a:endParaRPr lang="zh-CN"/>
        </a:p>
      </dgm:t>
    </dgm:pt>
    <dgm:pt modelId="{F108E537-1E9D-47D6-AB88-08C5B39B7883}" type="parTrans" cxnId="{0946E60D-437A-425A-91A2-DCAFC864E884}">
      <dgm:prSet/>
      <dgm:spPr/>
      <dgm:t>
        <a:bodyPr/>
        <a:lstStyle/>
        <a:p>
          <a:endParaRPr lang="zh-CN" altLang="en-US"/>
        </a:p>
      </dgm:t>
    </dgm:pt>
    <dgm:pt modelId="{3FA29C7E-AF20-413A-907C-CD4B0D85545B}" type="sibTrans" cxnId="{0946E60D-437A-425A-91A2-DCAFC864E884}">
      <dgm:prSet/>
      <dgm:spPr/>
      <dgm:t>
        <a:bodyPr/>
        <a:lstStyle/>
        <a:p>
          <a:endParaRPr lang="zh-CN" altLang="en-US"/>
        </a:p>
      </dgm:t>
    </dgm:pt>
    <dgm:pt modelId="{6F4647D0-4C4E-43CE-83BC-9C8402AF5472}" type="pres">
      <dgm:prSet presAssocID="{BA74FFB5-6947-4996-8BD3-A841B87877B7}" presName="linear" presStyleCnt="0">
        <dgm:presLayoutVars>
          <dgm:animLvl val="lvl"/>
          <dgm:resizeHandles val="exact"/>
        </dgm:presLayoutVars>
      </dgm:prSet>
      <dgm:spPr/>
      <dgm:t>
        <a:bodyPr/>
        <a:lstStyle/>
        <a:p>
          <a:endParaRPr lang="zh-CN" altLang="en-US"/>
        </a:p>
      </dgm:t>
    </dgm:pt>
    <dgm:pt modelId="{5D09A366-F5A4-4C93-9DFE-374394D06431}" type="pres">
      <dgm:prSet presAssocID="{A703AE2C-4D51-41FC-A461-12FCFC8493E7}" presName="parentText" presStyleLbl="node1" presStyleIdx="0" presStyleCnt="3">
        <dgm:presLayoutVars>
          <dgm:chMax val="0"/>
          <dgm:bulletEnabled val="1"/>
        </dgm:presLayoutVars>
      </dgm:prSet>
      <dgm:spPr/>
      <dgm:t>
        <a:bodyPr/>
        <a:lstStyle/>
        <a:p>
          <a:endParaRPr lang="zh-CN" altLang="en-US"/>
        </a:p>
      </dgm:t>
    </dgm:pt>
    <dgm:pt modelId="{12292BE0-8B4B-4C88-B1F4-E04E798173C5}" type="pres">
      <dgm:prSet presAssocID="{A703AE2C-4D51-41FC-A461-12FCFC8493E7}" presName="childText" presStyleLbl="revTx" presStyleIdx="0" presStyleCnt="3">
        <dgm:presLayoutVars>
          <dgm:bulletEnabled val="1"/>
        </dgm:presLayoutVars>
      </dgm:prSet>
      <dgm:spPr/>
      <dgm:t>
        <a:bodyPr/>
        <a:lstStyle/>
        <a:p>
          <a:endParaRPr lang="zh-CN" altLang="en-US"/>
        </a:p>
      </dgm:t>
    </dgm:pt>
    <dgm:pt modelId="{68F194DC-50DB-44F3-8161-14F534350C70}" type="pres">
      <dgm:prSet presAssocID="{9FC4083C-3FC5-4DBD-B683-641677C476F4}" presName="parentText" presStyleLbl="node1" presStyleIdx="1" presStyleCnt="3">
        <dgm:presLayoutVars>
          <dgm:chMax val="0"/>
          <dgm:bulletEnabled val="1"/>
        </dgm:presLayoutVars>
      </dgm:prSet>
      <dgm:spPr/>
      <dgm:t>
        <a:bodyPr/>
        <a:lstStyle/>
        <a:p>
          <a:endParaRPr lang="zh-CN" altLang="en-US"/>
        </a:p>
      </dgm:t>
    </dgm:pt>
    <dgm:pt modelId="{5E22F21C-C29C-47C4-AF9C-843E3EF0F56F}" type="pres">
      <dgm:prSet presAssocID="{9FC4083C-3FC5-4DBD-B683-641677C476F4}" presName="childText" presStyleLbl="revTx" presStyleIdx="1" presStyleCnt="3">
        <dgm:presLayoutVars>
          <dgm:bulletEnabled val="1"/>
        </dgm:presLayoutVars>
      </dgm:prSet>
      <dgm:spPr/>
      <dgm:t>
        <a:bodyPr/>
        <a:lstStyle/>
        <a:p>
          <a:endParaRPr lang="zh-CN" altLang="en-US"/>
        </a:p>
      </dgm:t>
    </dgm:pt>
    <dgm:pt modelId="{A8483A16-3F4B-4FB2-AB89-359605925734}" type="pres">
      <dgm:prSet presAssocID="{B7BEB0E0-67DB-40A2-B6F3-A307BB326438}" presName="parentText" presStyleLbl="node1" presStyleIdx="2" presStyleCnt="3">
        <dgm:presLayoutVars>
          <dgm:chMax val="0"/>
          <dgm:bulletEnabled val="1"/>
        </dgm:presLayoutVars>
      </dgm:prSet>
      <dgm:spPr/>
      <dgm:t>
        <a:bodyPr/>
        <a:lstStyle/>
        <a:p>
          <a:endParaRPr lang="zh-CN" altLang="en-US"/>
        </a:p>
      </dgm:t>
    </dgm:pt>
    <dgm:pt modelId="{CA376C23-9AAD-4290-8DEE-3F90F6C32C71}" type="pres">
      <dgm:prSet presAssocID="{B7BEB0E0-67DB-40A2-B6F3-A307BB326438}" presName="childText" presStyleLbl="revTx" presStyleIdx="2" presStyleCnt="3">
        <dgm:presLayoutVars>
          <dgm:bulletEnabled val="1"/>
        </dgm:presLayoutVars>
      </dgm:prSet>
      <dgm:spPr/>
      <dgm:t>
        <a:bodyPr/>
        <a:lstStyle/>
        <a:p>
          <a:endParaRPr lang="zh-CN" altLang="en-US"/>
        </a:p>
      </dgm:t>
    </dgm:pt>
  </dgm:ptLst>
  <dgm:cxnLst>
    <dgm:cxn modelId="{8113D506-79BD-4DC7-AA24-8B545E76987D}" type="presOf" srcId="{A703AE2C-4D51-41FC-A461-12FCFC8493E7}" destId="{5D09A366-F5A4-4C93-9DFE-374394D06431}" srcOrd="0" destOrd="0" presId="urn:microsoft.com/office/officeart/2005/8/layout/vList2"/>
    <dgm:cxn modelId="{69421261-1374-4222-A1D2-F66D0D8D389D}" srcId="{A703AE2C-4D51-41FC-A461-12FCFC8493E7}" destId="{11A65A4D-FD7F-469A-910F-F4F6B31975D8}" srcOrd="2" destOrd="0" parTransId="{BD26E72C-E0E0-4B7E-A9DB-491F771270E1}" sibTransId="{AB95EA37-71D0-48DC-8920-226AAE19DF63}"/>
    <dgm:cxn modelId="{E885ED27-CEAC-4298-974A-71BBA72C29CC}" type="presOf" srcId="{11A65A4D-FD7F-469A-910F-F4F6B31975D8}" destId="{12292BE0-8B4B-4C88-B1F4-E04E798173C5}" srcOrd="0" destOrd="2" presId="urn:microsoft.com/office/officeart/2005/8/layout/vList2"/>
    <dgm:cxn modelId="{913EFEDC-1EB9-43B1-BA91-CD3FC7CB7C11}" type="presOf" srcId="{839B7BBF-BC83-4D6A-B626-B03C7FE1D92D}" destId="{12292BE0-8B4B-4C88-B1F4-E04E798173C5}" srcOrd="0" destOrd="1" presId="urn:microsoft.com/office/officeart/2005/8/layout/vList2"/>
    <dgm:cxn modelId="{6C3CEA16-D758-4A33-84A7-9553C2F079FB}" type="presOf" srcId="{BA74FFB5-6947-4996-8BD3-A841B87877B7}" destId="{6F4647D0-4C4E-43CE-83BC-9C8402AF5472}" srcOrd="0" destOrd="0" presId="urn:microsoft.com/office/officeart/2005/8/layout/vList2"/>
    <dgm:cxn modelId="{4D1C29CD-363E-4DCA-9E13-AEEA84D8246F}" srcId="{B7BEB0E0-67DB-40A2-B6F3-A307BB326438}" destId="{628AC260-0853-4B72-B5D1-D825FB78DF5A}" srcOrd="0" destOrd="0" parTransId="{6896A782-9A42-4187-B4C6-C86C52544AB7}" sibTransId="{EF0F6B59-14D9-487F-9038-E72E51E1402B}"/>
    <dgm:cxn modelId="{20B09FB6-1310-4B2E-B3F5-FBA9D267E058}" type="presOf" srcId="{628AC260-0853-4B72-B5D1-D825FB78DF5A}" destId="{CA376C23-9AAD-4290-8DEE-3F90F6C32C71}" srcOrd="0" destOrd="0" presId="urn:microsoft.com/office/officeart/2005/8/layout/vList2"/>
    <dgm:cxn modelId="{AEECD010-0FD3-4ACC-AC16-DA5695E6CB03}" srcId="{A703AE2C-4D51-41FC-A461-12FCFC8493E7}" destId="{C250E279-573A-418A-B865-059E17C2936A}" srcOrd="0" destOrd="0" parTransId="{289E67D0-4F07-4594-8CBD-8F82C179A650}" sibTransId="{634A7EAF-C78A-4C66-84F8-79EF6422C357}"/>
    <dgm:cxn modelId="{0EEE43D1-14AC-46E2-83FC-1847DBCE3D2B}" type="presOf" srcId="{8DC3115F-8994-430D-BB38-7986219F4D8C}" destId="{5E22F21C-C29C-47C4-AF9C-843E3EF0F56F}" srcOrd="0" destOrd="2" presId="urn:microsoft.com/office/officeart/2005/8/layout/vList2"/>
    <dgm:cxn modelId="{B994CB3D-7D90-4370-9D66-DE3457688363}" type="presOf" srcId="{B7BEB0E0-67DB-40A2-B6F3-A307BB326438}" destId="{A8483A16-3F4B-4FB2-AB89-359605925734}" srcOrd="0" destOrd="0" presId="urn:microsoft.com/office/officeart/2005/8/layout/vList2"/>
    <dgm:cxn modelId="{A8880AE9-4E6C-486A-8D20-E6650F3C93CB}" srcId="{9FC4083C-3FC5-4DBD-B683-641677C476F4}" destId="{CF3A337C-8802-4829-8DAA-F49D55B0D5B6}" srcOrd="0" destOrd="0" parTransId="{1ED42A60-EBA1-4D2B-A625-24E3BBE4298F}" sibTransId="{BFF36777-A4CA-4BA0-8FA3-EAD7F16BAAEA}"/>
    <dgm:cxn modelId="{C00833A0-BBC9-4AE7-8DCD-D27684D641B6}" srcId="{BA74FFB5-6947-4996-8BD3-A841B87877B7}" destId="{9FC4083C-3FC5-4DBD-B683-641677C476F4}" srcOrd="1" destOrd="0" parTransId="{9BF51A83-3FFA-421D-9189-AC18800B1762}" sibTransId="{78A9438C-E8FE-433B-8CE5-7B427CC73BC8}"/>
    <dgm:cxn modelId="{636A417F-D734-40EB-B25B-FF21155E0D64}" type="presOf" srcId="{C250E279-573A-418A-B865-059E17C2936A}" destId="{12292BE0-8B4B-4C88-B1F4-E04E798173C5}" srcOrd="0" destOrd="0" presId="urn:microsoft.com/office/officeart/2005/8/layout/vList2"/>
    <dgm:cxn modelId="{529929B9-1B5E-468E-87A1-C9FEEE432C5D}" srcId="{9FC4083C-3FC5-4DBD-B683-641677C476F4}" destId="{8DC3115F-8994-430D-BB38-7986219F4D8C}" srcOrd="2" destOrd="0" parTransId="{FB403463-3257-455C-9C43-A5FC34F4D67A}" sibTransId="{6122949E-A304-4381-896C-BA4DE63C6A32}"/>
    <dgm:cxn modelId="{63F33EDB-1F51-4FAC-8812-CF966688EE9C}" srcId="{B7BEB0E0-67DB-40A2-B6F3-A307BB326438}" destId="{0F420079-59A8-459B-A852-08E3D893A1A3}" srcOrd="1" destOrd="0" parTransId="{55D11BDA-58B1-4595-A0C5-8A287C29D1C1}" sibTransId="{00F0A308-0B92-44D8-B08B-0AB1FF1B9CA4}"/>
    <dgm:cxn modelId="{A5AFA393-0A23-4C7A-BA6C-5F77CD48E4D3}" srcId="{A703AE2C-4D51-41FC-A461-12FCFC8493E7}" destId="{839B7BBF-BC83-4D6A-B626-B03C7FE1D92D}" srcOrd="1" destOrd="0" parTransId="{1B7D314F-4F8E-4713-B35B-0827D2EF4B73}" sibTransId="{054DF382-E35E-4E50-8B44-0C9188A9D7BF}"/>
    <dgm:cxn modelId="{F25D3A96-F8A6-463D-A299-D85DD309331A}" type="presOf" srcId="{8C783CAC-3A46-492A-9F3E-17CADF4EE317}" destId="{CA376C23-9AAD-4290-8DEE-3F90F6C32C71}" srcOrd="0" destOrd="3" presId="urn:microsoft.com/office/officeart/2005/8/layout/vList2"/>
    <dgm:cxn modelId="{0946E60D-437A-425A-91A2-DCAFC864E884}" srcId="{B7BEB0E0-67DB-40A2-B6F3-A307BB326438}" destId="{8C783CAC-3A46-492A-9F3E-17CADF4EE317}" srcOrd="3" destOrd="0" parTransId="{F108E537-1E9D-47D6-AB88-08C5B39B7883}" sibTransId="{3FA29C7E-AF20-413A-907C-CD4B0D85545B}"/>
    <dgm:cxn modelId="{6FD6AD37-7DB5-41AA-AD64-05504626710C}" srcId="{BA74FFB5-6947-4996-8BD3-A841B87877B7}" destId="{B7BEB0E0-67DB-40A2-B6F3-A307BB326438}" srcOrd="2" destOrd="0" parTransId="{3295A3FB-E72C-4940-9ECF-35C8EBAD0F8B}" sibTransId="{26D852EA-CB48-470D-8CA0-32F58A4E9317}"/>
    <dgm:cxn modelId="{54284B80-7753-42E2-B6DD-C7FDE42B7C11}" type="presOf" srcId="{65D4B406-3556-4CA8-BE00-2E36FACC823A}" destId="{CA376C23-9AAD-4290-8DEE-3F90F6C32C71}" srcOrd="0" destOrd="2" presId="urn:microsoft.com/office/officeart/2005/8/layout/vList2"/>
    <dgm:cxn modelId="{62CE3256-EC8E-43E0-9DF8-5725C9D27E0D}" type="presOf" srcId="{CC891FAC-54C6-4AF9-979F-D8B899B049B1}" destId="{5E22F21C-C29C-47C4-AF9C-843E3EF0F56F}" srcOrd="0" destOrd="1" presId="urn:microsoft.com/office/officeart/2005/8/layout/vList2"/>
    <dgm:cxn modelId="{3C676E0D-67EC-4C70-9A7F-9C1A97C3B1EB}" type="presOf" srcId="{0F420079-59A8-459B-A852-08E3D893A1A3}" destId="{CA376C23-9AAD-4290-8DEE-3F90F6C32C71}" srcOrd="0" destOrd="1" presId="urn:microsoft.com/office/officeart/2005/8/layout/vList2"/>
    <dgm:cxn modelId="{E0C33069-DBC9-40EB-AD66-3E29B3CAF93B}" srcId="{B7BEB0E0-67DB-40A2-B6F3-A307BB326438}" destId="{65D4B406-3556-4CA8-BE00-2E36FACC823A}" srcOrd="2" destOrd="0" parTransId="{5E49ED94-0C19-42A7-80FA-A213A3112CB0}" sibTransId="{D0EE4992-F9D2-4C84-9C5B-745BDE7EABCD}"/>
    <dgm:cxn modelId="{C4C1D1AB-B740-4D77-B5A5-CDFB49F998D2}" srcId="{BA74FFB5-6947-4996-8BD3-A841B87877B7}" destId="{A703AE2C-4D51-41FC-A461-12FCFC8493E7}" srcOrd="0" destOrd="0" parTransId="{C91B9C07-BAB1-40C3-997C-B19497FC7D0E}" sibTransId="{9F589C75-08E0-4EF5-8637-755BE18A705F}"/>
    <dgm:cxn modelId="{DE768D9E-45FC-4807-8611-E251593CB080}" srcId="{9FC4083C-3FC5-4DBD-B683-641677C476F4}" destId="{CC891FAC-54C6-4AF9-979F-D8B899B049B1}" srcOrd="1" destOrd="0" parTransId="{439C77B7-C0EC-454D-8A44-8146299BA617}" sibTransId="{46025B09-4001-4CD8-B133-02F6FBCE601E}"/>
    <dgm:cxn modelId="{5748084A-EC86-4D52-8743-A9AF89670C1F}" type="presOf" srcId="{9FC4083C-3FC5-4DBD-B683-641677C476F4}" destId="{68F194DC-50DB-44F3-8161-14F534350C70}" srcOrd="0" destOrd="0" presId="urn:microsoft.com/office/officeart/2005/8/layout/vList2"/>
    <dgm:cxn modelId="{3D41ED0A-ECB2-4B53-946A-FA2A5DA931BC}" type="presOf" srcId="{CF3A337C-8802-4829-8DAA-F49D55B0D5B6}" destId="{5E22F21C-C29C-47C4-AF9C-843E3EF0F56F}" srcOrd="0" destOrd="0" presId="urn:microsoft.com/office/officeart/2005/8/layout/vList2"/>
    <dgm:cxn modelId="{C42741E4-ACD9-49A4-B591-55AAA56763D5}" type="presParOf" srcId="{6F4647D0-4C4E-43CE-83BC-9C8402AF5472}" destId="{5D09A366-F5A4-4C93-9DFE-374394D06431}" srcOrd="0" destOrd="0" presId="urn:microsoft.com/office/officeart/2005/8/layout/vList2"/>
    <dgm:cxn modelId="{E1AE1FA3-349D-4232-B46C-099C7F7354FB}" type="presParOf" srcId="{6F4647D0-4C4E-43CE-83BC-9C8402AF5472}" destId="{12292BE0-8B4B-4C88-B1F4-E04E798173C5}" srcOrd="1" destOrd="0" presId="urn:microsoft.com/office/officeart/2005/8/layout/vList2"/>
    <dgm:cxn modelId="{BF8F8B2F-7B38-49B8-BA6E-757379F91196}" type="presParOf" srcId="{6F4647D0-4C4E-43CE-83BC-9C8402AF5472}" destId="{68F194DC-50DB-44F3-8161-14F534350C70}" srcOrd="2" destOrd="0" presId="urn:microsoft.com/office/officeart/2005/8/layout/vList2"/>
    <dgm:cxn modelId="{28AA89FD-80FB-40D7-A0AA-D343A0E7EF72}" type="presParOf" srcId="{6F4647D0-4C4E-43CE-83BC-9C8402AF5472}" destId="{5E22F21C-C29C-47C4-AF9C-843E3EF0F56F}" srcOrd="3" destOrd="0" presId="urn:microsoft.com/office/officeart/2005/8/layout/vList2"/>
    <dgm:cxn modelId="{5A43672A-98E5-484A-87C7-7C70C87248E7}" type="presParOf" srcId="{6F4647D0-4C4E-43CE-83BC-9C8402AF5472}" destId="{A8483A16-3F4B-4FB2-AB89-359605925734}" srcOrd="4" destOrd="0" presId="urn:microsoft.com/office/officeart/2005/8/layout/vList2"/>
    <dgm:cxn modelId="{76724CB1-7020-4087-BA2B-115B37C4C1F8}" type="presParOf" srcId="{6F4647D0-4C4E-43CE-83BC-9C8402AF5472}" destId="{CA376C23-9AAD-4290-8DEE-3F90F6C32C71}"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A7447AE-9F58-4B9D-BC5C-D5A292DB440F}" type="doc">
      <dgm:prSet loTypeId="urn:microsoft.com/office/officeart/2005/8/layout/vList2" loCatId="list" qsTypeId="urn:microsoft.com/office/officeart/2005/8/quickstyle/simple5" qsCatId="simple" csTypeId="urn:microsoft.com/office/officeart/2005/8/colors/colorful5" csCatId="colorful"/>
      <dgm:spPr/>
      <dgm:t>
        <a:bodyPr/>
        <a:lstStyle/>
        <a:p>
          <a:endParaRPr lang="zh-CN" altLang="en-US"/>
        </a:p>
      </dgm:t>
    </dgm:pt>
    <dgm:pt modelId="{802523B5-4F44-4AD6-A05D-A02056528C46}">
      <dgm:prSet/>
      <dgm:spPr/>
      <dgm:t>
        <a:bodyPr/>
        <a:lstStyle/>
        <a:p>
          <a:pPr rtl="0"/>
          <a:r>
            <a:rPr lang="en-US" smtClean="0"/>
            <a:t>1. An Introduction to Redis</a:t>
          </a:r>
          <a:endParaRPr lang="zh-CN"/>
        </a:p>
      </dgm:t>
    </dgm:pt>
    <dgm:pt modelId="{BBA871F5-50C4-4B61-9895-E1082D646A6A}" type="parTrans" cxnId="{7724E14C-5B5B-4A1E-8B60-9C9D33D442D5}">
      <dgm:prSet/>
      <dgm:spPr/>
      <dgm:t>
        <a:bodyPr/>
        <a:lstStyle/>
        <a:p>
          <a:endParaRPr lang="zh-CN" altLang="en-US"/>
        </a:p>
      </dgm:t>
    </dgm:pt>
    <dgm:pt modelId="{F5D861DE-711E-465A-88EB-E931F23D1B7D}" type="sibTrans" cxnId="{7724E14C-5B5B-4A1E-8B60-9C9D33D442D5}">
      <dgm:prSet/>
      <dgm:spPr/>
      <dgm:t>
        <a:bodyPr/>
        <a:lstStyle/>
        <a:p>
          <a:endParaRPr lang="zh-CN" altLang="en-US"/>
        </a:p>
      </dgm:t>
    </dgm:pt>
    <dgm:pt modelId="{A5E5B3D5-E7E7-40E9-9D4A-5AC77B1EED27}">
      <dgm:prSet/>
      <dgm:spPr/>
      <dgm:t>
        <a:bodyPr/>
        <a:lstStyle/>
        <a:p>
          <a:pPr rtl="0"/>
          <a:r>
            <a:rPr lang="en-US" smtClean="0"/>
            <a:t>2. Clients </a:t>
          </a:r>
          <a:endParaRPr lang="zh-CN"/>
        </a:p>
      </dgm:t>
    </dgm:pt>
    <dgm:pt modelId="{48C3B479-697E-4BB4-B691-077540C29DC8}" type="parTrans" cxnId="{DFFE2DAA-AE7D-451B-8613-A0DC8A4A1552}">
      <dgm:prSet/>
      <dgm:spPr/>
      <dgm:t>
        <a:bodyPr/>
        <a:lstStyle/>
        <a:p>
          <a:endParaRPr lang="zh-CN" altLang="en-US"/>
        </a:p>
      </dgm:t>
    </dgm:pt>
    <dgm:pt modelId="{D5C98AC2-76C6-4D46-B666-8C93E18CF682}" type="sibTrans" cxnId="{DFFE2DAA-AE7D-451B-8613-A0DC8A4A1552}">
      <dgm:prSet/>
      <dgm:spPr/>
      <dgm:t>
        <a:bodyPr/>
        <a:lstStyle/>
        <a:p>
          <a:endParaRPr lang="zh-CN" altLang="en-US"/>
        </a:p>
      </dgm:t>
    </dgm:pt>
    <dgm:pt modelId="{0ED23EE7-0802-40E5-B6CA-3C61FB1ADBB2}">
      <dgm:prSet/>
      <dgm:spPr/>
      <dgm:t>
        <a:bodyPr/>
        <a:lstStyle/>
        <a:p>
          <a:pPr rtl="0"/>
          <a:r>
            <a:rPr lang="en-US" smtClean="0"/>
            <a:t>3. Leveraging Redis</a:t>
          </a:r>
          <a:endParaRPr lang="zh-CN"/>
        </a:p>
      </dgm:t>
    </dgm:pt>
    <dgm:pt modelId="{92C746A7-4060-432C-B073-7E342FDCAB26}" type="parTrans" cxnId="{379475E1-66A2-495D-B4E3-8C74FC0EFC21}">
      <dgm:prSet/>
      <dgm:spPr/>
      <dgm:t>
        <a:bodyPr/>
        <a:lstStyle/>
        <a:p>
          <a:endParaRPr lang="zh-CN" altLang="en-US"/>
        </a:p>
      </dgm:t>
    </dgm:pt>
    <dgm:pt modelId="{10443566-29CD-4A7F-A115-DC8B8F4440A0}" type="sibTrans" cxnId="{379475E1-66A2-495D-B4E3-8C74FC0EFC21}">
      <dgm:prSet/>
      <dgm:spPr/>
      <dgm:t>
        <a:bodyPr/>
        <a:lstStyle/>
        <a:p>
          <a:endParaRPr lang="zh-CN" altLang="en-US"/>
        </a:p>
      </dgm:t>
    </dgm:pt>
    <dgm:pt modelId="{BF45AC21-F6BD-47A1-935B-D745E57F665C}">
      <dgm:prSet/>
      <dgm:spPr/>
      <dgm:t>
        <a:bodyPr/>
        <a:lstStyle/>
        <a:p>
          <a:pPr rtl="0"/>
          <a:r>
            <a:rPr lang="en-US" smtClean="0"/>
            <a:t>4. Redis Administration and Maintenance</a:t>
          </a:r>
          <a:endParaRPr lang="zh-CN"/>
        </a:p>
      </dgm:t>
    </dgm:pt>
    <dgm:pt modelId="{D6B4B56A-BE55-4425-B766-24CB387E7FE2}" type="parTrans" cxnId="{E60FD0D4-20C8-4352-98BF-3A6EA8DBED26}">
      <dgm:prSet/>
      <dgm:spPr/>
      <dgm:t>
        <a:bodyPr/>
        <a:lstStyle/>
        <a:p>
          <a:endParaRPr lang="zh-CN" altLang="en-US"/>
        </a:p>
      </dgm:t>
    </dgm:pt>
    <dgm:pt modelId="{4DFF4B32-A300-4428-9FA1-1E22FAD79C42}" type="sibTrans" cxnId="{E60FD0D4-20C8-4352-98BF-3A6EA8DBED26}">
      <dgm:prSet/>
      <dgm:spPr/>
      <dgm:t>
        <a:bodyPr/>
        <a:lstStyle/>
        <a:p>
          <a:endParaRPr lang="zh-CN" altLang="en-US"/>
        </a:p>
      </dgm:t>
    </dgm:pt>
    <dgm:pt modelId="{5A443D2C-AA7E-4AB5-B754-6641D90D89E5}" type="pres">
      <dgm:prSet presAssocID="{9A7447AE-9F58-4B9D-BC5C-D5A292DB440F}" presName="linear" presStyleCnt="0">
        <dgm:presLayoutVars>
          <dgm:animLvl val="lvl"/>
          <dgm:resizeHandles val="exact"/>
        </dgm:presLayoutVars>
      </dgm:prSet>
      <dgm:spPr/>
      <dgm:t>
        <a:bodyPr/>
        <a:lstStyle/>
        <a:p>
          <a:endParaRPr lang="zh-CN" altLang="en-US"/>
        </a:p>
      </dgm:t>
    </dgm:pt>
    <dgm:pt modelId="{2491FE70-AC3C-41F3-B145-331C8C528B00}" type="pres">
      <dgm:prSet presAssocID="{802523B5-4F44-4AD6-A05D-A02056528C46}" presName="parentText" presStyleLbl="node1" presStyleIdx="0" presStyleCnt="4">
        <dgm:presLayoutVars>
          <dgm:chMax val="0"/>
          <dgm:bulletEnabled val="1"/>
        </dgm:presLayoutVars>
      </dgm:prSet>
      <dgm:spPr/>
      <dgm:t>
        <a:bodyPr/>
        <a:lstStyle/>
        <a:p>
          <a:endParaRPr lang="zh-CN" altLang="en-US"/>
        </a:p>
      </dgm:t>
    </dgm:pt>
    <dgm:pt modelId="{E3A27307-9ECF-4F65-86F3-0745A5F522EE}" type="pres">
      <dgm:prSet presAssocID="{F5D861DE-711E-465A-88EB-E931F23D1B7D}" presName="spacer" presStyleCnt="0"/>
      <dgm:spPr/>
    </dgm:pt>
    <dgm:pt modelId="{B194F2C6-2D9D-4E06-82C2-CBFC79D4D601}" type="pres">
      <dgm:prSet presAssocID="{A5E5B3D5-E7E7-40E9-9D4A-5AC77B1EED27}" presName="parentText" presStyleLbl="node1" presStyleIdx="1" presStyleCnt="4">
        <dgm:presLayoutVars>
          <dgm:chMax val="0"/>
          <dgm:bulletEnabled val="1"/>
        </dgm:presLayoutVars>
      </dgm:prSet>
      <dgm:spPr/>
      <dgm:t>
        <a:bodyPr/>
        <a:lstStyle/>
        <a:p>
          <a:endParaRPr lang="zh-CN" altLang="en-US"/>
        </a:p>
      </dgm:t>
    </dgm:pt>
    <dgm:pt modelId="{85BD28E7-63AF-4BAC-9920-95A0840A4280}" type="pres">
      <dgm:prSet presAssocID="{D5C98AC2-76C6-4D46-B666-8C93E18CF682}" presName="spacer" presStyleCnt="0"/>
      <dgm:spPr/>
    </dgm:pt>
    <dgm:pt modelId="{63B2F8F7-C7F6-4500-9BFB-95A2666A8C8E}" type="pres">
      <dgm:prSet presAssocID="{0ED23EE7-0802-40E5-B6CA-3C61FB1ADBB2}" presName="parentText" presStyleLbl="node1" presStyleIdx="2" presStyleCnt="4">
        <dgm:presLayoutVars>
          <dgm:chMax val="0"/>
          <dgm:bulletEnabled val="1"/>
        </dgm:presLayoutVars>
      </dgm:prSet>
      <dgm:spPr/>
      <dgm:t>
        <a:bodyPr/>
        <a:lstStyle/>
        <a:p>
          <a:endParaRPr lang="zh-CN" altLang="en-US"/>
        </a:p>
      </dgm:t>
    </dgm:pt>
    <dgm:pt modelId="{70A2513A-4002-4243-8BBA-6ED1A3095E9B}" type="pres">
      <dgm:prSet presAssocID="{10443566-29CD-4A7F-A115-DC8B8F4440A0}" presName="spacer" presStyleCnt="0"/>
      <dgm:spPr/>
    </dgm:pt>
    <dgm:pt modelId="{840F1457-04BA-4E44-BEC7-0D6A099AA1A6}" type="pres">
      <dgm:prSet presAssocID="{BF45AC21-F6BD-47A1-935B-D745E57F665C}" presName="parentText" presStyleLbl="node1" presStyleIdx="3" presStyleCnt="4">
        <dgm:presLayoutVars>
          <dgm:chMax val="0"/>
          <dgm:bulletEnabled val="1"/>
        </dgm:presLayoutVars>
      </dgm:prSet>
      <dgm:spPr/>
      <dgm:t>
        <a:bodyPr/>
        <a:lstStyle/>
        <a:p>
          <a:endParaRPr lang="zh-CN" altLang="en-US"/>
        </a:p>
      </dgm:t>
    </dgm:pt>
  </dgm:ptLst>
  <dgm:cxnLst>
    <dgm:cxn modelId="{A4642B8A-3AAC-4FA7-8927-04D2FC32A7B7}" type="presOf" srcId="{9A7447AE-9F58-4B9D-BC5C-D5A292DB440F}" destId="{5A443D2C-AA7E-4AB5-B754-6641D90D89E5}" srcOrd="0" destOrd="0" presId="urn:microsoft.com/office/officeart/2005/8/layout/vList2"/>
    <dgm:cxn modelId="{DFFE2DAA-AE7D-451B-8613-A0DC8A4A1552}" srcId="{9A7447AE-9F58-4B9D-BC5C-D5A292DB440F}" destId="{A5E5B3D5-E7E7-40E9-9D4A-5AC77B1EED27}" srcOrd="1" destOrd="0" parTransId="{48C3B479-697E-4BB4-B691-077540C29DC8}" sibTransId="{D5C98AC2-76C6-4D46-B666-8C93E18CF682}"/>
    <dgm:cxn modelId="{379475E1-66A2-495D-B4E3-8C74FC0EFC21}" srcId="{9A7447AE-9F58-4B9D-BC5C-D5A292DB440F}" destId="{0ED23EE7-0802-40E5-B6CA-3C61FB1ADBB2}" srcOrd="2" destOrd="0" parTransId="{92C746A7-4060-432C-B073-7E342FDCAB26}" sibTransId="{10443566-29CD-4A7F-A115-DC8B8F4440A0}"/>
    <dgm:cxn modelId="{7724E14C-5B5B-4A1E-8B60-9C9D33D442D5}" srcId="{9A7447AE-9F58-4B9D-BC5C-D5A292DB440F}" destId="{802523B5-4F44-4AD6-A05D-A02056528C46}" srcOrd="0" destOrd="0" parTransId="{BBA871F5-50C4-4B61-9895-E1082D646A6A}" sibTransId="{F5D861DE-711E-465A-88EB-E931F23D1B7D}"/>
    <dgm:cxn modelId="{219C9A69-8A64-4AF9-ACDC-67710F6DFA9C}" type="presOf" srcId="{A5E5B3D5-E7E7-40E9-9D4A-5AC77B1EED27}" destId="{B194F2C6-2D9D-4E06-82C2-CBFC79D4D601}" srcOrd="0" destOrd="0" presId="urn:microsoft.com/office/officeart/2005/8/layout/vList2"/>
    <dgm:cxn modelId="{E60FD0D4-20C8-4352-98BF-3A6EA8DBED26}" srcId="{9A7447AE-9F58-4B9D-BC5C-D5A292DB440F}" destId="{BF45AC21-F6BD-47A1-935B-D745E57F665C}" srcOrd="3" destOrd="0" parTransId="{D6B4B56A-BE55-4425-B766-24CB387E7FE2}" sibTransId="{4DFF4B32-A300-4428-9FA1-1E22FAD79C42}"/>
    <dgm:cxn modelId="{B2A599FA-9998-4AA4-9763-9E40A72762B8}" type="presOf" srcId="{BF45AC21-F6BD-47A1-935B-D745E57F665C}" destId="{840F1457-04BA-4E44-BEC7-0D6A099AA1A6}" srcOrd="0" destOrd="0" presId="urn:microsoft.com/office/officeart/2005/8/layout/vList2"/>
    <dgm:cxn modelId="{9E51FB95-8746-42C1-BDB7-C2801B953B7C}" type="presOf" srcId="{802523B5-4F44-4AD6-A05D-A02056528C46}" destId="{2491FE70-AC3C-41F3-B145-331C8C528B00}" srcOrd="0" destOrd="0" presId="urn:microsoft.com/office/officeart/2005/8/layout/vList2"/>
    <dgm:cxn modelId="{5E483C42-9BC5-49BF-AA53-6EDAF8B4944B}" type="presOf" srcId="{0ED23EE7-0802-40E5-B6CA-3C61FB1ADBB2}" destId="{63B2F8F7-C7F6-4500-9BFB-95A2666A8C8E}" srcOrd="0" destOrd="0" presId="urn:microsoft.com/office/officeart/2005/8/layout/vList2"/>
    <dgm:cxn modelId="{B1E10CC7-D6A5-49A4-9D27-B09376995CBF}" type="presParOf" srcId="{5A443D2C-AA7E-4AB5-B754-6641D90D89E5}" destId="{2491FE70-AC3C-41F3-B145-331C8C528B00}" srcOrd="0" destOrd="0" presId="urn:microsoft.com/office/officeart/2005/8/layout/vList2"/>
    <dgm:cxn modelId="{2693F61F-7915-424A-831F-A8395BE87E26}" type="presParOf" srcId="{5A443D2C-AA7E-4AB5-B754-6641D90D89E5}" destId="{E3A27307-9ECF-4F65-86F3-0745A5F522EE}" srcOrd="1" destOrd="0" presId="urn:microsoft.com/office/officeart/2005/8/layout/vList2"/>
    <dgm:cxn modelId="{08890165-F77D-46AF-A856-E7BDB85A3BA0}" type="presParOf" srcId="{5A443D2C-AA7E-4AB5-B754-6641D90D89E5}" destId="{B194F2C6-2D9D-4E06-82C2-CBFC79D4D601}" srcOrd="2" destOrd="0" presId="urn:microsoft.com/office/officeart/2005/8/layout/vList2"/>
    <dgm:cxn modelId="{843CAE37-9284-4F3C-A383-81B18E59DC4F}" type="presParOf" srcId="{5A443D2C-AA7E-4AB5-B754-6641D90D89E5}" destId="{85BD28E7-63AF-4BAC-9920-95A0840A4280}" srcOrd="3" destOrd="0" presId="urn:microsoft.com/office/officeart/2005/8/layout/vList2"/>
    <dgm:cxn modelId="{5D109E05-7B80-484C-828D-4AFB072D7778}" type="presParOf" srcId="{5A443D2C-AA7E-4AB5-B754-6641D90D89E5}" destId="{63B2F8F7-C7F6-4500-9BFB-95A2666A8C8E}" srcOrd="4" destOrd="0" presId="urn:microsoft.com/office/officeart/2005/8/layout/vList2"/>
    <dgm:cxn modelId="{2AA2A8D1-2C25-4AD5-A6BB-BB4BE6F76505}" type="presParOf" srcId="{5A443D2C-AA7E-4AB5-B754-6641D90D89E5}" destId="{70A2513A-4002-4243-8BBA-6ED1A3095E9B}" srcOrd="5" destOrd="0" presId="urn:microsoft.com/office/officeart/2005/8/layout/vList2"/>
    <dgm:cxn modelId="{F0AFDB84-BC91-4AF3-A36D-0EE8F669FE4F}" type="presParOf" srcId="{5A443D2C-AA7E-4AB5-B754-6641D90D89E5}" destId="{840F1457-04BA-4E44-BEC7-0D6A099AA1A6}" srcOrd="6"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257ECB14-F277-4D42-84AD-91DC5D44CF26}" type="doc">
      <dgm:prSet loTypeId="urn:microsoft.com/office/officeart/2005/8/layout/vList2" loCatId="list" qsTypeId="urn:microsoft.com/office/officeart/2005/8/quickstyle/simple5" qsCatId="simple" csTypeId="urn:microsoft.com/office/officeart/2005/8/colors/colorful5" csCatId="colorful"/>
      <dgm:spPr/>
      <dgm:t>
        <a:bodyPr/>
        <a:lstStyle/>
        <a:p>
          <a:endParaRPr lang="zh-CN" altLang="en-US"/>
        </a:p>
      </dgm:t>
    </dgm:pt>
    <dgm:pt modelId="{EF3F4CD6-D123-48F1-91E4-1953C9B3F6C0}">
      <dgm:prSet/>
      <dgm:spPr/>
      <dgm:t>
        <a:bodyPr/>
        <a:lstStyle/>
        <a:p>
          <a:pPr rtl="0"/>
          <a:r>
            <a:rPr lang="en-US" smtClean="0"/>
            <a:t>Part I. Introduction</a:t>
          </a:r>
          <a:endParaRPr lang="zh-CN"/>
        </a:p>
      </dgm:t>
    </dgm:pt>
    <dgm:pt modelId="{DC8DB201-1005-4082-A22D-E58718B86CEF}" type="parTrans" cxnId="{39212A63-0798-4664-BFEC-DDA4F525B339}">
      <dgm:prSet/>
      <dgm:spPr/>
      <dgm:t>
        <a:bodyPr/>
        <a:lstStyle/>
        <a:p>
          <a:endParaRPr lang="zh-CN" altLang="en-US"/>
        </a:p>
      </dgm:t>
    </dgm:pt>
    <dgm:pt modelId="{6F6794C2-3AE8-4645-961F-6777E699DF6C}" type="sibTrans" cxnId="{39212A63-0798-4664-BFEC-DDA4F525B339}">
      <dgm:prSet/>
      <dgm:spPr/>
      <dgm:t>
        <a:bodyPr/>
        <a:lstStyle/>
        <a:p>
          <a:endParaRPr lang="zh-CN" altLang="en-US"/>
        </a:p>
      </dgm:t>
    </dgm:pt>
    <dgm:pt modelId="{10EA6011-C1DD-4B72-8879-2BFDBD44AF37}">
      <dgm:prSet/>
      <dgm:spPr/>
      <dgm:t>
        <a:bodyPr/>
        <a:lstStyle/>
        <a:p>
          <a:pPr rtl="0"/>
          <a:r>
            <a:rPr lang="en-US" smtClean="0"/>
            <a:t>Part II. Developing with CouchDB</a:t>
          </a:r>
          <a:endParaRPr lang="zh-CN"/>
        </a:p>
      </dgm:t>
    </dgm:pt>
    <dgm:pt modelId="{4331C263-8BB3-4A26-9E8F-081E01F4B51F}" type="parTrans" cxnId="{9283C10F-FB46-44C4-9D85-92C5F6C1B20E}">
      <dgm:prSet/>
      <dgm:spPr/>
      <dgm:t>
        <a:bodyPr/>
        <a:lstStyle/>
        <a:p>
          <a:endParaRPr lang="zh-CN" altLang="en-US"/>
        </a:p>
      </dgm:t>
    </dgm:pt>
    <dgm:pt modelId="{6458FBC5-2FB3-447F-9A52-C28A2B05F829}" type="sibTrans" cxnId="{9283C10F-FB46-44C4-9D85-92C5F6C1B20E}">
      <dgm:prSet/>
      <dgm:spPr/>
      <dgm:t>
        <a:bodyPr/>
        <a:lstStyle/>
        <a:p>
          <a:endParaRPr lang="zh-CN" altLang="en-US"/>
        </a:p>
      </dgm:t>
    </dgm:pt>
    <dgm:pt modelId="{28CF3B58-074C-4F36-8C3D-C9C1B7F877D6}">
      <dgm:prSet/>
      <dgm:spPr/>
      <dgm:t>
        <a:bodyPr/>
        <a:lstStyle/>
        <a:p>
          <a:pPr rtl="0"/>
          <a:r>
            <a:rPr lang="en-US" smtClean="0"/>
            <a:t>Part III. Example Application</a:t>
          </a:r>
          <a:endParaRPr lang="zh-CN"/>
        </a:p>
      </dgm:t>
    </dgm:pt>
    <dgm:pt modelId="{744A6358-0D44-4410-AE83-03029EC7A510}" type="parTrans" cxnId="{8E46947B-3A6E-4257-8B0A-A629ADF0AD30}">
      <dgm:prSet/>
      <dgm:spPr/>
      <dgm:t>
        <a:bodyPr/>
        <a:lstStyle/>
        <a:p>
          <a:endParaRPr lang="zh-CN" altLang="en-US"/>
        </a:p>
      </dgm:t>
    </dgm:pt>
    <dgm:pt modelId="{29CA7C32-862C-441D-A2C3-ABA56830CCD2}" type="sibTrans" cxnId="{8E46947B-3A6E-4257-8B0A-A629ADF0AD30}">
      <dgm:prSet/>
      <dgm:spPr/>
      <dgm:t>
        <a:bodyPr/>
        <a:lstStyle/>
        <a:p>
          <a:endParaRPr lang="zh-CN" altLang="en-US"/>
        </a:p>
      </dgm:t>
    </dgm:pt>
    <dgm:pt modelId="{07B1B330-D8C6-4B56-BC35-3DE2D07070B3}">
      <dgm:prSet/>
      <dgm:spPr/>
      <dgm:t>
        <a:bodyPr/>
        <a:lstStyle/>
        <a:p>
          <a:pPr rtl="0"/>
          <a:r>
            <a:rPr lang="en-US" smtClean="0"/>
            <a:t>Part IV. Deploying CouchDB</a:t>
          </a:r>
          <a:endParaRPr lang="zh-CN"/>
        </a:p>
      </dgm:t>
    </dgm:pt>
    <dgm:pt modelId="{68F26DE9-41A9-432C-B891-95C069CA8FED}" type="parTrans" cxnId="{1A548190-4A3D-4B99-BC8D-0D1077CD941E}">
      <dgm:prSet/>
      <dgm:spPr/>
      <dgm:t>
        <a:bodyPr/>
        <a:lstStyle/>
        <a:p>
          <a:endParaRPr lang="zh-CN" altLang="en-US"/>
        </a:p>
      </dgm:t>
    </dgm:pt>
    <dgm:pt modelId="{069D27E1-7885-4DE5-979C-D5BE63BD4DA4}" type="sibTrans" cxnId="{1A548190-4A3D-4B99-BC8D-0D1077CD941E}">
      <dgm:prSet/>
      <dgm:spPr/>
      <dgm:t>
        <a:bodyPr/>
        <a:lstStyle/>
        <a:p>
          <a:endParaRPr lang="zh-CN" altLang="en-US"/>
        </a:p>
      </dgm:t>
    </dgm:pt>
    <dgm:pt modelId="{236DFA03-9D52-45FF-ACE2-E13C7557E611}">
      <dgm:prSet/>
      <dgm:spPr/>
      <dgm:t>
        <a:bodyPr/>
        <a:lstStyle/>
        <a:p>
          <a:pPr rtl="0"/>
          <a:r>
            <a:rPr lang="en-US" smtClean="0"/>
            <a:t>Part V. Reference</a:t>
          </a:r>
          <a:endParaRPr lang="zh-CN"/>
        </a:p>
      </dgm:t>
    </dgm:pt>
    <dgm:pt modelId="{9CBA163A-6ECD-473E-B2ED-D9E5AEC4255A}" type="parTrans" cxnId="{EAF4C259-B3E5-4D56-AD5E-61AEF21189A4}">
      <dgm:prSet/>
      <dgm:spPr/>
      <dgm:t>
        <a:bodyPr/>
        <a:lstStyle/>
        <a:p>
          <a:endParaRPr lang="zh-CN" altLang="en-US"/>
        </a:p>
      </dgm:t>
    </dgm:pt>
    <dgm:pt modelId="{D4C094D4-C8E7-41D6-B4EC-54E2F1F761A6}" type="sibTrans" cxnId="{EAF4C259-B3E5-4D56-AD5E-61AEF21189A4}">
      <dgm:prSet/>
      <dgm:spPr/>
      <dgm:t>
        <a:bodyPr/>
        <a:lstStyle/>
        <a:p>
          <a:endParaRPr lang="zh-CN" altLang="en-US"/>
        </a:p>
      </dgm:t>
    </dgm:pt>
    <dgm:pt modelId="{2BEAA884-F5C8-4826-8DBF-BA22BCE148E3}" type="pres">
      <dgm:prSet presAssocID="{257ECB14-F277-4D42-84AD-91DC5D44CF26}" presName="linear" presStyleCnt="0">
        <dgm:presLayoutVars>
          <dgm:animLvl val="lvl"/>
          <dgm:resizeHandles val="exact"/>
        </dgm:presLayoutVars>
      </dgm:prSet>
      <dgm:spPr/>
      <dgm:t>
        <a:bodyPr/>
        <a:lstStyle/>
        <a:p>
          <a:endParaRPr lang="zh-CN" altLang="en-US"/>
        </a:p>
      </dgm:t>
    </dgm:pt>
    <dgm:pt modelId="{7F8FFC76-E5D1-477D-A767-7BBA3283671A}" type="pres">
      <dgm:prSet presAssocID="{EF3F4CD6-D123-48F1-91E4-1953C9B3F6C0}" presName="parentText" presStyleLbl="node1" presStyleIdx="0" presStyleCnt="5">
        <dgm:presLayoutVars>
          <dgm:chMax val="0"/>
          <dgm:bulletEnabled val="1"/>
        </dgm:presLayoutVars>
      </dgm:prSet>
      <dgm:spPr/>
      <dgm:t>
        <a:bodyPr/>
        <a:lstStyle/>
        <a:p>
          <a:endParaRPr lang="zh-CN" altLang="en-US"/>
        </a:p>
      </dgm:t>
    </dgm:pt>
    <dgm:pt modelId="{68096B71-06A0-4949-B5D6-09DF6A746156}" type="pres">
      <dgm:prSet presAssocID="{6F6794C2-3AE8-4645-961F-6777E699DF6C}" presName="spacer" presStyleCnt="0"/>
      <dgm:spPr/>
    </dgm:pt>
    <dgm:pt modelId="{F7793529-2FE5-4263-A331-9CEFC8C8C916}" type="pres">
      <dgm:prSet presAssocID="{10EA6011-C1DD-4B72-8879-2BFDBD44AF37}" presName="parentText" presStyleLbl="node1" presStyleIdx="1" presStyleCnt="5">
        <dgm:presLayoutVars>
          <dgm:chMax val="0"/>
          <dgm:bulletEnabled val="1"/>
        </dgm:presLayoutVars>
      </dgm:prSet>
      <dgm:spPr/>
      <dgm:t>
        <a:bodyPr/>
        <a:lstStyle/>
        <a:p>
          <a:endParaRPr lang="zh-CN" altLang="en-US"/>
        </a:p>
      </dgm:t>
    </dgm:pt>
    <dgm:pt modelId="{776C8B0D-9DA6-45CB-8F13-A0677BBEFDF6}" type="pres">
      <dgm:prSet presAssocID="{6458FBC5-2FB3-447F-9A52-C28A2B05F829}" presName="spacer" presStyleCnt="0"/>
      <dgm:spPr/>
    </dgm:pt>
    <dgm:pt modelId="{63DEF8B0-9577-4835-9CC8-06EA95740B76}" type="pres">
      <dgm:prSet presAssocID="{28CF3B58-074C-4F36-8C3D-C9C1B7F877D6}" presName="parentText" presStyleLbl="node1" presStyleIdx="2" presStyleCnt="5">
        <dgm:presLayoutVars>
          <dgm:chMax val="0"/>
          <dgm:bulletEnabled val="1"/>
        </dgm:presLayoutVars>
      </dgm:prSet>
      <dgm:spPr/>
      <dgm:t>
        <a:bodyPr/>
        <a:lstStyle/>
        <a:p>
          <a:endParaRPr lang="zh-CN" altLang="en-US"/>
        </a:p>
      </dgm:t>
    </dgm:pt>
    <dgm:pt modelId="{A2C2C123-2C43-4EBA-A52D-617F6348DFBC}" type="pres">
      <dgm:prSet presAssocID="{29CA7C32-862C-441D-A2C3-ABA56830CCD2}" presName="spacer" presStyleCnt="0"/>
      <dgm:spPr/>
    </dgm:pt>
    <dgm:pt modelId="{02236693-5D55-47BD-A03D-2CFFCA2C6447}" type="pres">
      <dgm:prSet presAssocID="{07B1B330-D8C6-4B56-BC35-3DE2D07070B3}" presName="parentText" presStyleLbl="node1" presStyleIdx="3" presStyleCnt="5">
        <dgm:presLayoutVars>
          <dgm:chMax val="0"/>
          <dgm:bulletEnabled val="1"/>
        </dgm:presLayoutVars>
      </dgm:prSet>
      <dgm:spPr/>
      <dgm:t>
        <a:bodyPr/>
        <a:lstStyle/>
        <a:p>
          <a:endParaRPr lang="zh-CN" altLang="en-US"/>
        </a:p>
      </dgm:t>
    </dgm:pt>
    <dgm:pt modelId="{184B0674-FF00-43BF-875C-629D36DDF5D5}" type="pres">
      <dgm:prSet presAssocID="{069D27E1-7885-4DE5-979C-D5BE63BD4DA4}" presName="spacer" presStyleCnt="0"/>
      <dgm:spPr/>
    </dgm:pt>
    <dgm:pt modelId="{E9210C97-F74A-4B20-8F92-0FCEF1BB3056}" type="pres">
      <dgm:prSet presAssocID="{236DFA03-9D52-45FF-ACE2-E13C7557E611}" presName="parentText" presStyleLbl="node1" presStyleIdx="4" presStyleCnt="5">
        <dgm:presLayoutVars>
          <dgm:chMax val="0"/>
          <dgm:bulletEnabled val="1"/>
        </dgm:presLayoutVars>
      </dgm:prSet>
      <dgm:spPr/>
      <dgm:t>
        <a:bodyPr/>
        <a:lstStyle/>
        <a:p>
          <a:endParaRPr lang="zh-CN" altLang="en-US"/>
        </a:p>
      </dgm:t>
    </dgm:pt>
  </dgm:ptLst>
  <dgm:cxnLst>
    <dgm:cxn modelId="{4377F39F-7A10-4E33-A96D-FDDE0A028E7C}" type="presOf" srcId="{07B1B330-D8C6-4B56-BC35-3DE2D07070B3}" destId="{02236693-5D55-47BD-A03D-2CFFCA2C6447}" srcOrd="0" destOrd="0" presId="urn:microsoft.com/office/officeart/2005/8/layout/vList2"/>
    <dgm:cxn modelId="{8E46947B-3A6E-4257-8B0A-A629ADF0AD30}" srcId="{257ECB14-F277-4D42-84AD-91DC5D44CF26}" destId="{28CF3B58-074C-4F36-8C3D-C9C1B7F877D6}" srcOrd="2" destOrd="0" parTransId="{744A6358-0D44-4410-AE83-03029EC7A510}" sibTransId="{29CA7C32-862C-441D-A2C3-ABA56830CCD2}"/>
    <dgm:cxn modelId="{EAF4C259-B3E5-4D56-AD5E-61AEF21189A4}" srcId="{257ECB14-F277-4D42-84AD-91DC5D44CF26}" destId="{236DFA03-9D52-45FF-ACE2-E13C7557E611}" srcOrd="4" destOrd="0" parTransId="{9CBA163A-6ECD-473E-B2ED-D9E5AEC4255A}" sibTransId="{D4C094D4-C8E7-41D6-B4EC-54E2F1F761A6}"/>
    <dgm:cxn modelId="{21E33779-B13A-42F7-8F1C-D3D75F4044B8}" type="presOf" srcId="{236DFA03-9D52-45FF-ACE2-E13C7557E611}" destId="{E9210C97-F74A-4B20-8F92-0FCEF1BB3056}" srcOrd="0" destOrd="0" presId="urn:microsoft.com/office/officeart/2005/8/layout/vList2"/>
    <dgm:cxn modelId="{1A548190-4A3D-4B99-BC8D-0D1077CD941E}" srcId="{257ECB14-F277-4D42-84AD-91DC5D44CF26}" destId="{07B1B330-D8C6-4B56-BC35-3DE2D07070B3}" srcOrd="3" destOrd="0" parTransId="{68F26DE9-41A9-432C-B891-95C069CA8FED}" sibTransId="{069D27E1-7885-4DE5-979C-D5BE63BD4DA4}"/>
    <dgm:cxn modelId="{06A57066-1C80-434F-B744-4815A02B26C9}" type="presOf" srcId="{257ECB14-F277-4D42-84AD-91DC5D44CF26}" destId="{2BEAA884-F5C8-4826-8DBF-BA22BCE148E3}" srcOrd="0" destOrd="0" presId="urn:microsoft.com/office/officeart/2005/8/layout/vList2"/>
    <dgm:cxn modelId="{9283C10F-FB46-44C4-9D85-92C5F6C1B20E}" srcId="{257ECB14-F277-4D42-84AD-91DC5D44CF26}" destId="{10EA6011-C1DD-4B72-8879-2BFDBD44AF37}" srcOrd="1" destOrd="0" parTransId="{4331C263-8BB3-4A26-9E8F-081E01F4B51F}" sibTransId="{6458FBC5-2FB3-447F-9A52-C28A2B05F829}"/>
    <dgm:cxn modelId="{91A4D90C-82B2-4C4A-8480-D3390F61E784}" type="presOf" srcId="{28CF3B58-074C-4F36-8C3D-C9C1B7F877D6}" destId="{63DEF8B0-9577-4835-9CC8-06EA95740B76}" srcOrd="0" destOrd="0" presId="urn:microsoft.com/office/officeart/2005/8/layout/vList2"/>
    <dgm:cxn modelId="{39212A63-0798-4664-BFEC-DDA4F525B339}" srcId="{257ECB14-F277-4D42-84AD-91DC5D44CF26}" destId="{EF3F4CD6-D123-48F1-91E4-1953C9B3F6C0}" srcOrd="0" destOrd="0" parTransId="{DC8DB201-1005-4082-A22D-E58718B86CEF}" sibTransId="{6F6794C2-3AE8-4645-961F-6777E699DF6C}"/>
    <dgm:cxn modelId="{13A6E1C1-1630-4555-99EB-76FD6F546711}" type="presOf" srcId="{10EA6011-C1DD-4B72-8879-2BFDBD44AF37}" destId="{F7793529-2FE5-4263-A331-9CEFC8C8C916}" srcOrd="0" destOrd="0" presId="urn:microsoft.com/office/officeart/2005/8/layout/vList2"/>
    <dgm:cxn modelId="{DE8B5D9D-2A78-4DC4-8882-67B35310A4E4}" type="presOf" srcId="{EF3F4CD6-D123-48F1-91E4-1953C9B3F6C0}" destId="{7F8FFC76-E5D1-477D-A767-7BBA3283671A}" srcOrd="0" destOrd="0" presId="urn:microsoft.com/office/officeart/2005/8/layout/vList2"/>
    <dgm:cxn modelId="{1AFC03F0-78E1-4697-8090-7B28ADDCAB8C}" type="presParOf" srcId="{2BEAA884-F5C8-4826-8DBF-BA22BCE148E3}" destId="{7F8FFC76-E5D1-477D-A767-7BBA3283671A}" srcOrd="0" destOrd="0" presId="urn:microsoft.com/office/officeart/2005/8/layout/vList2"/>
    <dgm:cxn modelId="{758F1D76-1AE1-4840-9100-17523E1B7440}" type="presParOf" srcId="{2BEAA884-F5C8-4826-8DBF-BA22BCE148E3}" destId="{68096B71-06A0-4949-B5D6-09DF6A746156}" srcOrd="1" destOrd="0" presId="urn:microsoft.com/office/officeart/2005/8/layout/vList2"/>
    <dgm:cxn modelId="{0D830837-B11F-4698-A1CA-F27B038C544B}" type="presParOf" srcId="{2BEAA884-F5C8-4826-8DBF-BA22BCE148E3}" destId="{F7793529-2FE5-4263-A331-9CEFC8C8C916}" srcOrd="2" destOrd="0" presId="urn:microsoft.com/office/officeart/2005/8/layout/vList2"/>
    <dgm:cxn modelId="{0C561403-9CDC-47F5-83C4-F343A64D7542}" type="presParOf" srcId="{2BEAA884-F5C8-4826-8DBF-BA22BCE148E3}" destId="{776C8B0D-9DA6-45CB-8F13-A0677BBEFDF6}" srcOrd="3" destOrd="0" presId="urn:microsoft.com/office/officeart/2005/8/layout/vList2"/>
    <dgm:cxn modelId="{F1DF1337-7CEA-466E-9DC8-B3E160677EE5}" type="presParOf" srcId="{2BEAA884-F5C8-4826-8DBF-BA22BCE148E3}" destId="{63DEF8B0-9577-4835-9CC8-06EA95740B76}" srcOrd="4" destOrd="0" presId="urn:microsoft.com/office/officeart/2005/8/layout/vList2"/>
    <dgm:cxn modelId="{C45DC997-ED8A-4D15-ACD4-8106B773B9CD}" type="presParOf" srcId="{2BEAA884-F5C8-4826-8DBF-BA22BCE148E3}" destId="{A2C2C123-2C43-4EBA-A52D-617F6348DFBC}" srcOrd="5" destOrd="0" presId="urn:microsoft.com/office/officeart/2005/8/layout/vList2"/>
    <dgm:cxn modelId="{C40DB54B-1961-4DE3-972C-29B0A680FE44}" type="presParOf" srcId="{2BEAA884-F5C8-4826-8DBF-BA22BCE148E3}" destId="{02236693-5D55-47BD-A03D-2CFFCA2C6447}" srcOrd="6" destOrd="0" presId="urn:microsoft.com/office/officeart/2005/8/layout/vList2"/>
    <dgm:cxn modelId="{A0E3AADD-DADA-413C-B991-FB140F9C174F}" type="presParOf" srcId="{2BEAA884-F5C8-4826-8DBF-BA22BCE148E3}" destId="{184B0674-FF00-43BF-875C-629D36DDF5D5}" srcOrd="7" destOrd="0" presId="urn:microsoft.com/office/officeart/2005/8/layout/vList2"/>
    <dgm:cxn modelId="{856D22EF-BC49-4BD5-AFBB-D114BD953A67}" type="presParOf" srcId="{2BEAA884-F5C8-4826-8DBF-BA22BCE148E3}" destId="{E9210C97-F74A-4B20-8F92-0FCEF1BB3056}"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026E1401-3C0E-4A9D-B033-391245F9C999}" type="doc">
      <dgm:prSet loTypeId="urn:microsoft.com/office/officeart/2008/layout/AlternatingPictureBlocks" loCatId="list" qsTypeId="urn:microsoft.com/office/officeart/2005/8/quickstyle/simple1" qsCatId="simple" csTypeId="urn:microsoft.com/office/officeart/2005/8/colors/colorful5" csCatId="colorful" phldr="1"/>
      <dgm:spPr/>
      <dgm:t>
        <a:bodyPr/>
        <a:lstStyle/>
        <a:p>
          <a:endParaRPr lang="zh-CN" altLang="en-US"/>
        </a:p>
      </dgm:t>
    </dgm:pt>
    <dgm:pt modelId="{41265DEA-10CF-42C0-ADBA-6E294658FFA1}">
      <dgm:prSet/>
      <dgm:spPr/>
      <dgm:t>
        <a:bodyPr/>
        <a:lstStyle/>
        <a:p>
          <a:pPr rtl="0"/>
          <a:r>
            <a:rPr lang="zh-CN" dirty="0" smtClean="0"/>
            <a:t>数据科学理论与实践</a:t>
          </a:r>
          <a:endParaRPr lang="zh-CN" dirty="0"/>
        </a:p>
      </dgm:t>
    </dgm:pt>
    <dgm:pt modelId="{D3F6BB9D-2DE1-4562-BC1B-796D7B437A09}" type="parTrans" cxnId="{97758F5A-1714-4837-A915-126759809739}">
      <dgm:prSet/>
      <dgm:spPr/>
      <dgm:t>
        <a:bodyPr/>
        <a:lstStyle/>
        <a:p>
          <a:endParaRPr lang="zh-CN" altLang="en-US"/>
        </a:p>
      </dgm:t>
    </dgm:pt>
    <dgm:pt modelId="{EA7A96E1-2212-4E33-975D-0B244568971A}" type="sibTrans" cxnId="{97758F5A-1714-4837-A915-126759809739}">
      <dgm:prSet/>
      <dgm:spPr/>
      <dgm:t>
        <a:bodyPr/>
        <a:lstStyle/>
        <a:p>
          <a:endParaRPr lang="zh-CN" altLang="en-US"/>
        </a:p>
      </dgm:t>
    </dgm:pt>
    <dgm:pt modelId="{1EE638DC-241B-4747-B7B8-B3D5443507DE}">
      <dgm:prSet/>
      <dgm:spPr/>
      <dgm:t>
        <a:bodyPr/>
        <a:lstStyle/>
        <a:p>
          <a:pPr rtl="0"/>
          <a:r>
            <a:rPr lang="zh-CN" dirty="0" smtClean="0"/>
            <a:t>朝乐门</a:t>
          </a:r>
          <a:endParaRPr lang="zh-CN" dirty="0"/>
        </a:p>
      </dgm:t>
    </dgm:pt>
    <dgm:pt modelId="{1F9B8CE7-6CFA-4ACD-9A55-44E6AE30175B}" type="parTrans" cxnId="{9111D288-551F-4F22-B151-FE69BCB88B93}">
      <dgm:prSet/>
      <dgm:spPr/>
      <dgm:t>
        <a:bodyPr/>
        <a:lstStyle/>
        <a:p>
          <a:endParaRPr lang="zh-CN" altLang="en-US"/>
        </a:p>
      </dgm:t>
    </dgm:pt>
    <dgm:pt modelId="{B302661E-5E58-4F85-83D5-08FDDA4650F9}" type="sibTrans" cxnId="{9111D288-551F-4F22-B151-FE69BCB88B93}">
      <dgm:prSet/>
      <dgm:spPr/>
      <dgm:t>
        <a:bodyPr/>
        <a:lstStyle/>
        <a:p>
          <a:endParaRPr lang="zh-CN" altLang="en-US"/>
        </a:p>
      </dgm:t>
    </dgm:pt>
    <dgm:pt modelId="{8B6003BD-563C-4ECA-9B97-99E7B34C4A31}">
      <dgm:prSet/>
      <dgm:spPr/>
      <dgm:t>
        <a:bodyPr/>
        <a:lstStyle/>
        <a:p>
          <a:pPr rtl="0"/>
          <a:r>
            <a:rPr lang="zh-CN" smtClean="0"/>
            <a:t>清华大学出版社</a:t>
          </a:r>
          <a:endParaRPr lang="zh-CN"/>
        </a:p>
      </dgm:t>
    </dgm:pt>
    <dgm:pt modelId="{A0767962-3C2F-454E-BE60-297F1FFFC622}" type="parTrans" cxnId="{C7D7C35F-5B49-4FB5-8AED-CFFA675B84DE}">
      <dgm:prSet/>
      <dgm:spPr/>
      <dgm:t>
        <a:bodyPr/>
        <a:lstStyle/>
        <a:p>
          <a:endParaRPr lang="zh-CN" altLang="en-US"/>
        </a:p>
      </dgm:t>
    </dgm:pt>
    <dgm:pt modelId="{00436F0D-8F85-43A8-BC2D-B164989BAFEF}" type="sibTrans" cxnId="{C7D7C35F-5B49-4FB5-8AED-CFFA675B84DE}">
      <dgm:prSet/>
      <dgm:spPr/>
      <dgm:t>
        <a:bodyPr/>
        <a:lstStyle/>
        <a:p>
          <a:endParaRPr lang="zh-CN" altLang="en-US"/>
        </a:p>
      </dgm:t>
    </dgm:pt>
    <dgm:pt modelId="{152F26BF-41F9-4451-9181-B4803E3944F9}">
      <dgm:prSet/>
      <dgm:spPr/>
      <dgm:t>
        <a:bodyPr/>
        <a:lstStyle/>
        <a:p>
          <a:pPr rtl="0"/>
          <a:r>
            <a:rPr lang="en-US" smtClean="0"/>
            <a:t>2017</a:t>
          </a:r>
          <a:endParaRPr lang="zh-CN"/>
        </a:p>
      </dgm:t>
    </dgm:pt>
    <dgm:pt modelId="{AAFA3836-11A8-4287-8F26-1C61BAFDF9B1}" type="parTrans" cxnId="{FFFCE94C-C190-454A-842E-3C00584AEB26}">
      <dgm:prSet/>
      <dgm:spPr/>
      <dgm:t>
        <a:bodyPr/>
        <a:lstStyle/>
        <a:p>
          <a:endParaRPr lang="zh-CN" altLang="en-US"/>
        </a:p>
      </dgm:t>
    </dgm:pt>
    <dgm:pt modelId="{774C774F-3390-4428-B680-FE02BC084DBF}" type="sibTrans" cxnId="{FFFCE94C-C190-454A-842E-3C00584AEB26}">
      <dgm:prSet/>
      <dgm:spPr/>
      <dgm:t>
        <a:bodyPr/>
        <a:lstStyle/>
        <a:p>
          <a:endParaRPr lang="zh-CN" altLang="en-US"/>
        </a:p>
      </dgm:t>
    </dgm:pt>
    <dgm:pt modelId="{EC7E6864-BE67-4FD5-8915-3AD7352F395E}">
      <dgm:prSet/>
      <dgm:spPr/>
      <dgm:t>
        <a:bodyPr/>
        <a:lstStyle/>
        <a:p>
          <a:pPr rtl="0"/>
          <a:r>
            <a:rPr lang="zh-CN" dirty="0" smtClean="0"/>
            <a:t>数据科学</a:t>
          </a:r>
          <a:endParaRPr lang="zh-CN" dirty="0"/>
        </a:p>
      </dgm:t>
    </dgm:pt>
    <dgm:pt modelId="{1BF90824-0838-43F9-B169-EF369D31DEC7}" type="parTrans" cxnId="{0B2A3D4F-BAA6-4322-B9BD-946FF7258AD5}">
      <dgm:prSet/>
      <dgm:spPr/>
      <dgm:t>
        <a:bodyPr/>
        <a:lstStyle/>
        <a:p>
          <a:endParaRPr lang="zh-CN" altLang="en-US"/>
        </a:p>
      </dgm:t>
    </dgm:pt>
    <dgm:pt modelId="{071D2828-CE2F-4E17-B625-11761E417C1C}" type="sibTrans" cxnId="{0B2A3D4F-BAA6-4322-B9BD-946FF7258AD5}">
      <dgm:prSet/>
      <dgm:spPr/>
      <dgm:t>
        <a:bodyPr/>
        <a:lstStyle/>
        <a:p>
          <a:endParaRPr lang="zh-CN" altLang="en-US"/>
        </a:p>
      </dgm:t>
    </dgm:pt>
    <dgm:pt modelId="{06752CE7-F311-484C-8833-40EDDFF21212}">
      <dgm:prSet/>
      <dgm:spPr/>
      <dgm:t>
        <a:bodyPr/>
        <a:lstStyle/>
        <a:p>
          <a:pPr rtl="0"/>
          <a:r>
            <a:rPr lang="zh-CN" smtClean="0"/>
            <a:t>朝乐门</a:t>
          </a:r>
          <a:endParaRPr lang="zh-CN"/>
        </a:p>
      </dgm:t>
    </dgm:pt>
    <dgm:pt modelId="{3F54D527-F5B6-4F3C-8C27-CE790E4A8B1C}" type="parTrans" cxnId="{697F0C2F-946D-483D-8D31-D1CE0EC38EA1}">
      <dgm:prSet/>
      <dgm:spPr/>
      <dgm:t>
        <a:bodyPr/>
        <a:lstStyle/>
        <a:p>
          <a:endParaRPr lang="zh-CN" altLang="en-US"/>
        </a:p>
      </dgm:t>
    </dgm:pt>
    <dgm:pt modelId="{99417078-B941-4DF2-8434-8232F1C798B9}" type="sibTrans" cxnId="{697F0C2F-946D-483D-8D31-D1CE0EC38EA1}">
      <dgm:prSet/>
      <dgm:spPr/>
      <dgm:t>
        <a:bodyPr/>
        <a:lstStyle/>
        <a:p>
          <a:endParaRPr lang="zh-CN" altLang="en-US"/>
        </a:p>
      </dgm:t>
    </dgm:pt>
    <dgm:pt modelId="{024541A0-CBC9-4636-8A6F-6BE44371C423}">
      <dgm:prSet/>
      <dgm:spPr/>
      <dgm:t>
        <a:bodyPr/>
        <a:lstStyle/>
        <a:p>
          <a:pPr rtl="0"/>
          <a:r>
            <a:rPr lang="zh-CN" smtClean="0"/>
            <a:t>清华大学出版社</a:t>
          </a:r>
          <a:endParaRPr lang="zh-CN"/>
        </a:p>
      </dgm:t>
    </dgm:pt>
    <dgm:pt modelId="{5E55FAD9-AAE6-4D88-843A-DE2595C7CA5C}" type="parTrans" cxnId="{B61C29F2-F892-43DB-B20A-11EA0B99A623}">
      <dgm:prSet/>
      <dgm:spPr/>
      <dgm:t>
        <a:bodyPr/>
        <a:lstStyle/>
        <a:p>
          <a:endParaRPr lang="zh-CN" altLang="en-US"/>
        </a:p>
      </dgm:t>
    </dgm:pt>
    <dgm:pt modelId="{DA2B1FE4-6F3C-4804-BB93-111605EF9CBE}" type="sibTrans" cxnId="{B61C29F2-F892-43DB-B20A-11EA0B99A623}">
      <dgm:prSet/>
      <dgm:spPr/>
      <dgm:t>
        <a:bodyPr/>
        <a:lstStyle/>
        <a:p>
          <a:endParaRPr lang="zh-CN" altLang="en-US"/>
        </a:p>
      </dgm:t>
    </dgm:pt>
    <dgm:pt modelId="{434C8058-D03B-4608-8CB5-8BC824A4B1E1}">
      <dgm:prSet/>
      <dgm:spPr/>
      <dgm:t>
        <a:bodyPr/>
        <a:lstStyle/>
        <a:p>
          <a:pPr rtl="0"/>
          <a:r>
            <a:rPr lang="en-US" smtClean="0"/>
            <a:t>2016</a:t>
          </a:r>
          <a:endParaRPr lang="zh-CN"/>
        </a:p>
      </dgm:t>
    </dgm:pt>
    <dgm:pt modelId="{A3804A09-04EF-412E-8B00-EFC4CB13C338}" type="parTrans" cxnId="{6AA2A1E8-A155-464A-8358-84A51B5DDF25}">
      <dgm:prSet/>
      <dgm:spPr/>
      <dgm:t>
        <a:bodyPr/>
        <a:lstStyle/>
        <a:p>
          <a:endParaRPr lang="zh-CN" altLang="en-US"/>
        </a:p>
      </dgm:t>
    </dgm:pt>
    <dgm:pt modelId="{17654A1F-8A22-4112-A053-6885A590209C}" type="sibTrans" cxnId="{6AA2A1E8-A155-464A-8358-84A51B5DDF25}">
      <dgm:prSet/>
      <dgm:spPr/>
      <dgm:t>
        <a:bodyPr/>
        <a:lstStyle/>
        <a:p>
          <a:endParaRPr lang="zh-CN" altLang="en-US"/>
        </a:p>
      </dgm:t>
    </dgm:pt>
    <dgm:pt modelId="{5C2F9DA6-2706-4AB5-8991-EBA41BF61614}" type="pres">
      <dgm:prSet presAssocID="{026E1401-3C0E-4A9D-B033-391245F9C999}" presName="linearFlow" presStyleCnt="0">
        <dgm:presLayoutVars>
          <dgm:dir/>
          <dgm:resizeHandles val="exact"/>
        </dgm:presLayoutVars>
      </dgm:prSet>
      <dgm:spPr/>
      <dgm:t>
        <a:bodyPr/>
        <a:lstStyle/>
        <a:p>
          <a:endParaRPr lang="zh-CN" altLang="en-US"/>
        </a:p>
      </dgm:t>
    </dgm:pt>
    <dgm:pt modelId="{F9824A7A-4F0C-4DBA-9968-B2FA6CF0C3A1}" type="pres">
      <dgm:prSet presAssocID="{41265DEA-10CF-42C0-ADBA-6E294658FFA1}" presName="comp" presStyleCnt="0"/>
      <dgm:spPr/>
      <dgm:t>
        <a:bodyPr/>
        <a:lstStyle/>
        <a:p>
          <a:endParaRPr lang="zh-CN" altLang="en-US"/>
        </a:p>
      </dgm:t>
    </dgm:pt>
    <dgm:pt modelId="{04FB5738-4B02-4D98-ADE7-636DE94BD7ED}" type="pres">
      <dgm:prSet presAssocID="{41265DEA-10CF-42C0-ADBA-6E294658FFA1}" presName="rect2" presStyleLbl="node1" presStyleIdx="0" presStyleCnt="2">
        <dgm:presLayoutVars>
          <dgm:bulletEnabled val="1"/>
        </dgm:presLayoutVars>
      </dgm:prSet>
      <dgm:spPr/>
      <dgm:t>
        <a:bodyPr/>
        <a:lstStyle/>
        <a:p>
          <a:endParaRPr lang="zh-CN" altLang="en-US"/>
        </a:p>
      </dgm:t>
    </dgm:pt>
    <dgm:pt modelId="{8A757072-4D53-4913-8AB3-2135C0C0AA4A}" type="pres">
      <dgm:prSet presAssocID="{41265DEA-10CF-42C0-ADBA-6E294658FFA1}" presName="rect1" presStyleLbl="lnNode1" presStyleIdx="0" presStyleCnt="2" custScaleX="78153"/>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t="-4000" b="-4000"/>
          </a:stretch>
        </a:blipFill>
        <a:ln>
          <a:noFill/>
        </a:ln>
        <a:effectLst>
          <a:outerShdw blurRad="44450" dist="27940" dir="5400000" algn="ctr">
            <a:srgbClr val="000000">
              <a:alpha val="32000"/>
            </a:srgbClr>
          </a:outerShdw>
          <a:reflection blurRad="6350" stA="50000" endA="300" endPos="55000" dir="5400000" sy="-100000" algn="bl" rotWithShape="0"/>
        </a:effectLst>
        <a:scene3d>
          <a:camera prst="orthographicFront">
            <a:rot lat="0" lon="0" rev="0"/>
          </a:camera>
          <a:lightRig rig="balanced" dir="t">
            <a:rot lat="0" lon="0" rev="8700000"/>
          </a:lightRig>
        </a:scene3d>
        <a:sp3d>
          <a:bevelT w="190500" h="38100"/>
        </a:sp3d>
      </dgm:spPr>
      <dgm:t>
        <a:bodyPr/>
        <a:lstStyle/>
        <a:p>
          <a:endParaRPr lang="zh-CN" altLang="en-US"/>
        </a:p>
      </dgm:t>
    </dgm:pt>
    <dgm:pt modelId="{AF590A93-A786-435C-9064-4E69E82CD851}" type="pres">
      <dgm:prSet presAssocID="{EA7A96E1-2212-4E33-975D-0B244568971A}" presName="sibTrans" presStyleCnt="0"/>
      <dgm:spPr/>
      <dgm:t>
        <a:bodyPr/>
        <a:lstStyle/>
        <a:p>
          <a:endParaRPr lang="zh-CN" altLang="en-US"/>
        </a:p>
      </dgm:t>
    </dgm:pt>
    <dgm:pt modelId="{C8DFB441-D8DB-46AD-B3EA-6DB83BCFDE38}" type="pres">
      <dgm:prSet presAssocID="{EC7E6864-BE67-4FD5-8915-3AD7352F395E}" presName="comp" presStyleCnt="0"/>
      <dgm:spPr/>
      <dgm:t>
        <a:bodyPr/>
        <a:lstStyle/>
        <a:p>
          <a:endParaRPr lang="zh-CN" altLang="en-US"/>
        </a:p>
      </dgm:t>
    </dgm:pt>
    <dgm:pt modelId="{5D574384-C148-40CE-BD76-F745C6D74BAB}" type="pres">
      <dgm:prSet presAssocID="{EC7E6864-BE67-4FD5-8915-3AD7352F395E}" presName="rect2" presStyleLbl="node1" presStyleIdx="1" presStyleCnt="2">
        <dgm:presLayoutVars>
          <dgm:bulletEnabled val="1"/>
        </dgm:presLayoutVars>
      </dgm:prSet>
      <dgm:spPr/>
      <dgm:t>
        <a:bodyPr/>
        <a:lstStyle/>
        <a:p>
          <a:endParaRPr lang="zh-CN" altLang="en-US"/>
        </a:p>
      </dgm:t>
    </dgm:pt>
    <dgm:pt modelId="{B04D9DAF-74E3-4633-AB2C-5DEAC69A399D}" type="pres">
      <dgm:prSet presAssocID="{EC7E6864-BE67-4FD5-8915-3AD7352F395E}" presName="rect1" presStyleLbl="lnNode1" presStyleIdx="1" presStyleCnt="2" custScaleX="70214"/>
      <dgm:spPr>
        <a:blipFill rotWithShape="1">
          <a:blip xmlns:r="http://schemas.openxmlformats.org/officeDocument/2006/relationships" r:embed="rId2"/>
          <a:stretch>
            <a:fillRect/>
          </a:stretch>
        </a:blipFill>
      </dgm:spPr>
      <dgm:t>
        <a:bodyPr/>
        <a:lstStyle/>
        <a:p>
          <a:endParaRPr lang="zh-CN" altLang="en-US"/>
        </a:p>
      </dgm:t>
    </dgm:pt>
  </dgm:ptLst>
  <dgm:cxnLst>
    <dgm:cxn modelId="{9111D288-551F-4F22-B151-FE69BCB88B93}" srcId="{41265DEA-10CF-42C0-ADBA-6E294658FFA1}" destId="{1EE638DC-241B-4747-B7B8-B3D5443507DE}" srcOrd="0" destOrd="0" parTransId="{1F9B8CE7-6CFA-4ACD-9A55-44E6AE30175B}" sibTransId="{B302661E-5E58-4F85-83D5-08FDDA4650F9}"/>
    <dgm:cxn modelId="{C7D7C35F-5B49-4FB5-8AED-CFFA675B84DE}" srcId="{41265DEA-10CF-42C0-ADBA-6E294658FFA1}" destId="{8B6003BD-563C-4ECA-9B97-99E7B34C4A31}" srcOrd="1" destOrd="0" parTransId="{A0767962-3C2F-454E-BE60-297F1FFFC622}" sibTransId="{00436F0D-8F85-43A8-BC2D-B164989BAFEF}"/>
    <dgm:cxn modelId="{97758F5A-1714-4837-A915-126759809739}" srcId="{026E1401-3C0E-4A9D-B033-391245F9C999}" destId="{41265DEA-10CF-42C0-ADBA-6E294658FFA1}" srcOrd="0" destOrd="0" parTransId="{D3F6BB9D-2DE1-4562-BC1B-796D7B437A09}" sibTransId="{EA7A96E1-2212-4E33-975D-0B244568971A}"/>
    <dgm:cxn modelId="{6AA2A1E8-A155-464A-8358-84A51B5DDF25}" srcId="{EC7E6864-BE67-4FD5-8915-3AD7352F395E}" destId="{434C8058-D03B-4608-8CB5-8BC824A4B1E1}" srcOrd="2" destOrd="0" parTransId="{A3804A09-04EF-412E-8B00-EFC4CB13C338}" sibTransId="{17654A1F-8A22-4112-A053-6885A590209C}"/>
    <dgm:cxn modelId="{7EECC8DA-9C41-4A2F-B696-A4BA985B5EC1}" type="presOf" srcId="{41265DEA-10CF-42C0-ADBA-6E294658FFA1}" destId="{04FB5738-4B02-4D98-ADE7-636DE94BD7ED}" srcOrd="0" destOrd="0" presId="urn:microsoft.com/office/officeart/2008/layout/AlternatingPictureBlocks"/>
    <dgm:cxn modelId="{96545917-DBA7-4293-AAF8-4A243EFF9203}" type="presOf" srcId="{024541A0-CBC9-4636-8A6F-6BE44371C423}" destId="{5D574384-C148-40CE-BD76-F745C6D74BAB}" srcOrd="0" destOrd="2" presId="urn:microsoft.com/office/officeart/2008/layout/AlternatingPictureBlocks"/>
    <dgm:cxn modelId="{68C3BBE3-9D60-4854-9599-9837A66766A1}" type="presOf" srcId="{152F26BF-41F9-4451-9181-B4803E3944F9}" destId="{04FB5738-4B02-4D98-ADE7-636DE94BD7ED}" srcOrd="0" destOrd="3" presId="urn:microsoft.com/office/officeart/2008/layout/AlternatingPictureBlocks"/>
    <dgm:cxn modelId="{429B252B-A0B9-45FE-9BA6-BC5F59F02EDA}" type="presOf" srcId="{1EE638DC-241B-4747-B7B8-B3D5443507DE}" destId="{04FB5738-4B02-4D98-ADE7-636DE94BD7ED}" srcOrd="0" destOrd="1" presId="urn:microsoft.com/office/officeart/2008/layout/AlternatingPictureBlocks"/>
    <dgm:cxn modelId="{E4077DAC-3B76-40B9-907E-67C6ECC12BD2}" type="presOf" srcId="{434C8058-D03B-4608-8CB5-8BC824A4B1E1}" destId="{5D574384-C148-40CE-BD76-F745C6D74BAB}" srcOrd="0" destOrd="3" presId="urn:microsoft.com/office/officeart/2008/layout/AlternatingPictureBlocks"/>
    <dgm:cxn modelId="{0027E33C-2E06-43E7-A7D5-AAEB34C64892}" type="presOf" srcId="{8B6003BD-563C-4ECA-9B97-99E7B34C4A31}" destId="{04FB5738-4B02-4D98-ADE7-636DE94BD7ED}" srcOrd="0" destOrd="2" presId="urn:microsoft.com/office/officeart/2008/layout/AlternatingPictureBlocks"/>
    <dgm:cxn modelId="{B61C29F2-F892-43DB-B20A-11EA0B99A623}" srcId="{EC7E6864-BE67-4FD5-8915-3AD7352F395E}" destId="{024541A0-CBC9-4636-8A6F-6BE44371C423}" srcOrd="1" destOrd="0" parTransId="{5E55FAD9-AAE6-4D88-843A-DE2595C7CA5C}" sibTransId="{DA2B1FE4-6F3C-4804-BB93-111605EF9CBE}"/>
    <dgm:cxn modelId="{697F0C2F-946D-483D-8D31-D1CE0EC38EA1}" srcId="{EC7E6864-BE67-4FD5-8915-3AD7352F395E}" destId="{06752CE7-F311-484C-8833-40EDDFF21212}" srcOrd="0" destOrd="0" parTransId="{3F54D527-F5B6-4F3C-8C27-CE790E4A8B1C}" sibTransId="{99417078-B941-4DF2-8434-8232F1C798B9}"/>
    <dgm:cxn modelId="{0B2A3D4F-BAA6-4322-B9BD-946FF7258AD5}" srcId="{026E1401-3C0E-4A9D-B033-391245F9C999}" destId="{EC7E6864-BE67-4FD5-8915-3AD7352F395E}" srcOrd="1" destOrd="0" parTransId="{1BF90824-0838-43F9-B169-EF369D31DEC7}" sibTransId="{071D2828-CE2F-4E17-B625-11761E417C1C}"/>
    <dgm:cxn modelId="{3969B051-8CB9-4551-BDCD-E0AEA26B98CE}" type="presOf" srcId="{EC7E6864-BE67-4FD5-8915-3AD7352F395E}" destId="{5D574384-C148-40CE-BD76-F745C6D74BAB}" srcOrd="0" destOrd="0" presId="urn:microsoft.com/office/officeart/2008/layout/AlternatingPictureBlocks"/>
    <dgm:cxn modelId="{38F16395-48AC-4722-8A8B-0C8C47CFFA70}" type="presOf" srcId="{06752CE7-F311-484C-8833-40EDDFF21212}" destId="{5D574384-C148-40CE-BD76-F745C6D74BAB}" srcOrd="0" destOrd="1" presId="urn:microsoft.com/office/officeart/2008/layout/AlternatingPictureBlocks"/>
    <dgm:cxn modelId="{FFFCE94C-C190-454A-842E-3C00584AEB26}" srcId="{41265DEA-10CF-42C0-ADBA-6E294658FFA1}" destId="{152F26BF-41F9-4451-9181-B4803E3944F9}" srcOrd="2" destOrd="0" parTransId="{AAFA3836-11A8-4287-8F26-1C61BAFDF9B1}" sibTransId="{774C774F-3390-4428-B680-FE02BC084DBF}"/>
    <dgm:cxn modelId="{FC92C971-32D3-4F33-BBD8-D4244ADD252C}" type="presOf" srcId="{026E1401-3C0E-4A9D-B033-391245F9C999}" destId="{5C2F9DA6-2706-4AB5-8991-EBA41BF61614}" srcOrd="0" destOrd="0" presId="urn:microsoft.com/office/officeart/2008/layout/AlternatingPictureBlocks"/>
    <dgm:cxn modelId="{E607D464-D2F7-4BF4-83D9-F4C9CC0A77F9}" type="presParOf" srcId="{5C2F9DA6-2706-4AB5-8991-EBA41BF61614}" destId="{F9824A7A-4F0C-4DBA-9968-B2FA6CF0C3A1}" srcOrd="0" destOrd="0" presId="urn:microsoft.com/office/officeart/2008/layout/AlternatingPictureBlocks"/>
    <dgm:cxn modelId="{B7B4FE8E-592C-4E75-A2A3-F24BCCEA9D29}" type="presParOf" srcId="{F9824A7A-4F0C-4DBA-9968-B2FA6CF0C3A1}" destId="{04FB5738-4B02-4D98-ADE7-636DE94BD7ED}" srcOrd="0" destOrd="0" presId="urn:microsoft.com/office/officeart/2008/layout/AlternatingPictureBlocks"/>
    <dgm:cxn modelId="{55A17ABA-542A-43BB-9AFA-98A85E6E416F}" type="presParOf" srcId="{F9824A7A-4F0C-4DBA-9968-B2FA6CF0C3A1}" destId="{8A757072-4D53-4913-8AB3-2135C0C0AA4A}" srcOrd="1" destOrd="0" presId="urn:microsoft.com/office/officeart/2008/layout/AlternatingPictureBlocks"/>
    <dgm:cxn modelId="{F2448B93-465E-4A55-B9FE-528FFC867E77}" type="presParOf" srcId="{5C2F9DA6-2706-4AB5-8991-EBA41BF61614}" destId="{AF590A93-A786-435C-9064-4E69E82CD851}" srcOrd="1" destOrd="0" presId="urn:microsoft.com/office/officeart/2008/layout/AlternatingPictureBlocks"/>
    <dgm:cxn modelId="{6C1D530B-EABF-4BF1-B9DF-08463AAE11A3}" type="presParOf" srcId="{5C2F9DA6-2706-4AB5-8991-EBA41BF61614}" destId="{C8DFB441-D8DB-46AD-B3EA-6DB83BCFDE38}" srcOrd="2" destOrd="0" presId="urn:microsoft.com/office/officeart/2008/layout/AlternatingPictureBlocks"/>
    <dgm:cxn modelId="{DBB6CD7E-3FD1-474B-B282-AB6BABD7EE43}" type="presParOf" srcId="{C8DFB441-D8DB-46AD-B3EA-6DB83BCFDE38}" destId="{5D574384-C148-40CE-BD76-F745C6D74BAB}" srcOrd="0" destOrd="0" presId="urn:microsoft.com/office/officeart/2008/layout/AlternatingPictureBlocks"/>
    <dgm:cxn modelId="{F7B912B6-2DB7-425B-B6E1-DABE7EBAB957}" type="presParOf" srcId="{C8DFB441-D8DB-46AD-B3EA-6DB83BCFDE38}" destId="{B04D9DAF-74E3-4633-AB2C-5DEAC69A399D}" srcOrd="1" destOrd="0" presId="urn:microsoft.com/office/officeart/2008/layout/AlternatingPictureBlock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ACB507-63BE-43FA-9227-0991AF6B83BA}"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zh-CN" altLang="en-US"/>
        </a:p>
      </dgm:t>
    </dgm:pt>
    <dgm:pt modelId="{870FCA58-1539-429D-AFB9-C1838F04B83A}">
      <dgm:prSet/>
      <dgm:spPr/>
      <dgm:t>
        <a:bodyPr/>
        <a:lstStyle/>
        <a:p>
          <a:pPr rtl="0"/>
          <a:r>
            <a:rPr lang="en-US" b="1" smtClean="0"/>
            <a:t>PART 1 BACKGROUND AND FUNDAMENTALS  </a:t>
          </a:r>
          <a:endParaRPr lang="zh-CN"/>
        </a:p>
      </dgm:t>
    </dgm:pt>
    <dgm:pt modelId="{F30532F9-3FF0-4CEC-87F3-5A5297D8CC96}" type="parTrans" cxnId="{21DA8DA3-F124-4AC5-B5D4-820A20CD97E4}">
      <dgm:prSet/>
      <dgm:spPr/>
      <dgm:t>
        <a:bodyPr/>
        <a:lstStyle/>
        <a:p>
          <a:endParaRPr lang="zh-CN" altLang="en-US"/>
        </a:p>
      </dgm:t>
    </dgm:pt>
    <dgm:pt modelId="{C660F9CE-FCDA-4D4C-A8E2-79131F44E016}" type="sibTrans" cxnId="{21DA8DA3-F124-4AC5-B5D4-820A20CD97E4}">
      <dgm:prSet/>
      <dgm:spPr/>
      <dgm:t>
        <a:bodyPr/>
        <a:lstStyle/>
        <a:p>
          <a:endParaRPr lang="zh-CN" altLang="en-US"/>
        </a:p>
      </dgm:t>
    </dgm:pt>
    <dgm:pt modelId="{8E73FCB2-F1A4-49C6-A1CA-78C59789C364}">
      <dgm:prSet/>
      <dgm:spPr/>
      <dgm:t>
        <a:bodyPr/>
        <a:lstStyle/>
        <a:p>
          <a:pPr rtl="0"/>
          <a:r>
            <a:rPr lang="en-US" smtClean="0"/>
            <a:t>1  Hadoop in a heartbeat  </a:t>
          </a:r>
          <a:endParaRPr lang="zh-CN"/>
        </a:p>
      </dgm:t>
    </dgm:pt>
    <dgm:pt modelId="{1581E974-C104-4856-BB62-BABD09C03E32}" type="parTrans" cxnId="{FA5CC33C-1602-4906-8D3A-B7C86C059094}">
      <dgm:prSet/>
      <dgm:spPr/>
      <dgm:t>
        <a:bodyPr/>
        <a:lstStyle/>
        <a:p>
          <a:endParaRPr lang="zh-CN" altLang="en-US"/>
        </a:p>
      </dgm:t>
    </dgm:pt>
    <dgm:pt modelId="{060F179A-B067-4E73-9014-246D0D84AF94}" type="sibTrans" cxnId="{FA5CC33C-1602-4906-8D3A-B7C86C059094}">
      <dgm:prSet/>
      <dgm:spPr/>
      <dgm:t>
        <a:bodyPr/>
        <a:lstStyle/>
        <a:p>
          <a:endParaRPr lang="zh-CN" altLang="en-US"/>
        </a:p>
      </dgm:t>
    </dgm:pt>
    <dgm:pt modelId="{705D3545-1814-45C5-8662-288045826395}">
      <dgm:prSet/>
      <dgm:spPr/>
      <dgm:t>
        <a:bodyPr/>
        <a:lstStyle/>
        <a:p>
          <a:pPr rtl="0"/>
          <a:r>
            <a:rPr lang="en-US" smtClean="0"/>
            <a:t>2  Introduction to YARN  </a:t>
          </a:r>
          <a:endParaRPr lang="zh-CN"/>
        </a:p>
      </dgm:t>
    </dgm:pt>
    <dgm:pt modelId="{78E8F8FF-27D2-4167-9048-DD3D8BC3A006}" type="parTrans" cxnId="{3F905E5E-91F5-47E7-AE72-4780CB3B271E}">
      <dgm:prSet/>
      <dgm:spPr/>
      <dgm:t>
        <a:bodyPr/>
        <a:lstStyle/>
        <a:p>
          <a:endParaRPr lang="zh-CN" altLang="en-US"/>
        </a:p>
      </dgm:t>
    </dgm:pt>
    <dgm:pt modelId="{096CE282-97C9-404A-B082-5968F070F7D6}" type="sibTrans" cxnId="{3F905E5E-91F5-47E7-AE72-4780CB3B271E}">
      <dgm:prSet/>
      <dgm:spPr/>
      <dgm:t>
        <a:bodyPr/>
        <a:lstStyle/>
        <a:p>
          <a:endParaRPr lang="zh-CN" altLang="en-US"/>
        </a:p>
      </dgm:t>
    </dgm:pt>
    <dgm:pt modelId="{21BA8DFC-4CE4-46E1-B70E-B730EC0F136F}">
      <dgm:prSet/>
      <dgm:spPr/>
      <dgm:t>
        <a:bodyPr/>
        <a:lstStyle/>
        <a:p>
          <a:pPr rtl="0"/>
          <a:r>
            <a:rPr lang="en-US" b="1" smtClean="0"/>
            <a:t>PART 2 DATA LOGISTICS  </a:t>
          </a:r>
          <a:endParaRPr lang="zh-CN"/>
        </a:p>
      </dgm:t>
    </dgm:pt>
    <dgm:pt modelId="{A9822085-05DC-4E80-85DA-FCB47B57F7A4}" type="parTrans" cxnId="{26C1D11B-507B-43C0-B93B-AAB1A8107A56}">
      <dgm:prSet/>
      <dgm:spPr/>
      <dgm:t>
        <a:bodyPr/>
        <a:lstStyle/>
        <a:p>
          <a:endParaRPr lang="zh-CN" altLang="en-US"/>
        </a:p>
      </dgm:t>
    </dgm:pt>
    <dgm:pt modelId="{558D68FF-52F0-4F92-9432-30DABA2ECB7E}" type="sibTrans" cxnId="{26C1D11B-507B-43C0-B93B-AAB1A8107A56}">
      <dgm:prSet/>
      <dgm:spPr/>
      <dgm:t>
        <a:bodyPr/>
        <a:lstStyle/>
        <a:p>
          <a:endParaRPr lang="zh-CN" altLang="en-US"/>
        </a:p>
      </dgm:t>
    </dgm:pt>
    <dgm:pt modelId="{AF074273-E555-4CA9-A1A1-E0AD4825BFA2}">
      <dgm:prSet/>
      <dgm:spPr/>
      <dgm:t>
        <a:bodyPr/>
        <a:lstStyle/>
        <a:p>
          <a:pPr rtl="0"/>
          <a:r>
            <a:rPr lang="en-US" smtClean="0"/>
            <a:t>3  Data serialization—working with text and beyond </a:t>
          </a:r>
          <a:endParaRPr lang="zh-CN"/>
        </a:p>
      </dgm:t>
    </dgm:pt>
    <dgm:pt modelId="{D4DFDD5F-A62A-4F8A-8522-726A66A7CFE5}" type="parTrans" cxnId="{58AB65FB-7741-44C8-B672-2579D6951E49}">
      <dgm:prSet/>
      <dgm:spPr/>
      <dgm:t>
        <a:bodyPr/>
        <a:lstStyle/>
        <a:p>
          <a:endParaRPr lang="zh-CN" altLang="en-US"/>
        </a:p>
      </dgm:t>
    </dgm:pt>
    <dgm:pt modelId="{1350D723-91EB-4BBE-8ABD-8FD363D17373}" type="sibTrans" cxnId="{58AB65FB-7741-44C8-B672-2579D6951E49}">
      <dgm:prSet/>
      <dgm:spPr/>
      <dgm:t>
        <a:bodyPr/>
        <a:lstStyle/>
        <a:p>
          <a:endParaRPr lang="zh-CN" altLang="en-US"/>
        </a:p>
      </dgm:t>
    </dgm:pt>
    <dgm:pt modelId="{D50FB276-9E58-4A84-A757-180ED9B2274D}">
      <dgm:prSet/>
      <dgm:spPr/>
      <dgm:t>
        <a:bodyPr/>
        <a:lstStyle/>
        <a:p>
          <a:pPr rtl="0"/>
          <a:r>
            <a:rPr lang="en-US" smtClean="0"/>
            <a:t>Organizing and optimizing data in HDFS </a:t>
          </a:r>
          <a:endParaRPr lang="zh-CN"/>
        </a:p>
      </dgm:t>
    </dgm:pt>
    <dgm:pt modelId="{48F072A8-793A-43E1-8A9B-C54A262F0A69}" type="parTrans" cxnId="{E3BF486C-F516-43B4-8782-EE205E595C21}">
      <dgm:prSet/>
      <dgm:spPr/>
      <dgm:t>
        <a:bodyPr/>
        <a:lstStyle/>
        <a:p>
          <a:endParaRPr lang="zh-CN" altLang="en-US"/>
        </a:p>
      </dgm:t>
    </dgm:pt>
    <dgm:pt modelId="{0226AB54-590A-47F5-A8C2-75D412AADCC4}" type="sibTrans" cxnId="{E3BF486C-F516-43B4-8782-EE205E595C21}">
      <dgm:prSet/>
      <dgm:spPr/>
      <dgm:t>
        <a:bodyPr/>
        <a:lstStyle/>
        <a:p>
          <a:endParaRPr lang="zh-CN" altLang="en-US"/>
        </a:p>
      </dgm:t>
    </dgm:pt>
    <dgm:pt modelId="{416BC11E-F7C4-4A1E-9245-7614E000F05D}">
      <dgm:prSet/>
      <dgm:spPr/>
      <dgm:t>
        <a:bodyPr/>
        <a:lstStyle/>
        <a:p>
          <a:pPr rtl="0"/>
          <a:r>
            <a:rPr lang="en-US" smtClean="0"/>
            <a:t>Moving data into and out of Hadoop  </a:t>
          </a:r>
          <a:endParaRPr lang="zh-CN"/>
        </a:p>
      </dgm:t>
    </dgm:pt>
    <dgm:pt modelId="{ADA8CA6E-8BB4-40EF-BD35-043DB5927AD9}" type="parTrans" cxnId="{AC0F0274-F383-4C76-BA86-8C46E70C3905}">
      <dgm:prSet/>
      <dgm:spPr/>
      <dgm:t>
        <a:bodyPr/>
        <a:lstStyle/>
        <a:p>
          <a:endParaRPr lang="zh-CN" altLang="en-US"/>
        </a:p>
      </dgm:t>
    </dgm:pt>
    <dgm:pt modelId="{083BF322-454A-439F-B007-E558D6AC9C07}" type="sibTrans" cxnId="{AC0F0274-F383-4C76-BA86-8C46E70C3905}">
      <dgm:prSet/>
      <dgm:spPr/>
      <dgm:t>
        <a:bodyPr/>
        <a:lstStyle/>
        <a:p>
          <a:endParaRPr lang="zh-CN" altLang="en-US"/>
        </a:p>
      </dgm:t>
    </dgm:pt>
    <dgm:pt modelId="{1765B90F-EC7C-431D-AE00-3C5389C2DAE2}">
      <dgm:prSet/>
      <dgm:spPr/>
      <dgm:t>
        <a:bodyPr/>
        <a:lstStyle/>
        <a:p>
          <a:pPr rtl="0"/>
          <a:r>
            <a:rPr lang="en-US" b="1" smtClean="0"/>
            <a:t>PART 3 BIG DATA PATTERNS</a:t>
          </a:r>
          <a:endParaRPr lang="zh-CN"/>
        </a:p>
      </dgm:t>
    </dgm:pt>
    <dgm:pt modelId="{18C8E4A9-DF39-4331-947E-012179FC80CD}" type="parTrans" cxnId="{1F0C201C-6BEE-47D8-97FE-5B4AE8116681}">
      <dgm:prSet/>
      <dgm:spPr/>
      <dgm:t>
        <a:bodyPr/>
        <a:lstStyle/>
        <a:p>
          <a:endParaRPr lang="zh-CN" altLang="en-US"/>
        </a:p>
      </dgm:t>
    </dgm:pt>
    <dgm:pt modelId="{AAF99F4F-6E13-487F-AEF8-F315457377B6}" type="sibTrans" cxnId="{1F0C201C-6BEE-47D8-97FE-5B4AE8116681}">
      <dgm:prSet/>
      <dgm:spPr/>
      <dgm:t>
        <a:bodyPr/>
        <a:lstStyle/>
        <a:p>
          <a:endParaRPr lang="zh-CN" altLang="en-US"/>
        </a:p>
      </dgm:t>
    </dgm:pt>
    <dgm:pt modelId="{9E5650D8-6E35-4A0E-B073-9D927324776F}">
      <dgm:prSet/>
      <dgm:spPr/>
      <dgm:t>
        <a:bodyPr/>
        <a:lstStyle/>
        <a:p>
          <a:pPr rtl="0"/>
          <a:r>
            <a:rPr lang="en-US" smtClean="0"/>
            <a:t>6 Applying MapReduce patterns to big data  </a:t>
          </a:r>
          <a:endParaRPr lang="zh-CN"/>
        </a:p>
      </dgm:t>
    </dgm:pt>
    <dgm:pt modelId="{8A284B26-DB1E-49F5-ACAE-B59892308B11}" type="parTrans" cxnId="{2CC0E979-EEA0-4F65-948B-F9EE41E75423}">
      <dgm:prSet/>
      <dgm:spPr/>
      <dgm:t>
        <a:bodyPr/>
        <a:lstStyle/>
        <a:p>
          <a:endParaRPr lang="zh-CN" altLang="en-US"/>
        </a:p>
      </dgm:t>
    </dgm:pt>
    <dgm:pt modelId="{81E278CA-1F15-44AC-BEFE-79526CBB0699}" type="sibTrans" cxnId="{2CC0E979-EEA0-4F65-948B-F9EE41E75423}">
      <dgm:prSet/>
      <dgm:spPr/>
      <dgm:t>
        <a:bodyPr/>
        <a:lstStyle/>
        <a:p>
          <a:endParaRPr lang="zh-CN" altLang="en-US"/>
        </a:p>
      </dgm:t>
    </dgm:pt>
    <dgm:pt modelId="{D02790FF-D1A8-45DD-A44A-76FD025DF05B}">
      <dgm:prSet/>
      <dgm:spPr/>
      <dgm:t>
        <a:bodyPr/>
        <a:lstStyle/>
        <a:p>
          <a:pPr rtl="0"/>
          <a:r>
            <a:rPr lang="en-US" smtClean="0"/>
            <a:t>7 Utilizing data structures and algorithms at scale </a:t>
          </a:r>
          <a:endParaRPr lang="zh-CN"/>
        </a:p>
      </dgm:t>
    </dgm:pt>
    <dgm:pt modelId="{9ADBDFA0-34AF-438D-85B1-D980980E9EE3}" type="parTrans" cxnId="{3B56E118-0FD4-485D-A55E-E51E6CB7EDE1}">
      <dgm:prSet/>
      <dgm:spPr/>
      <dgm:t>
        <a:bodyPr/>
        <a:lstStyle/>
        <a:p>
          <a:endParaRPr lang="zh-CN" altLang="en-US"/>
        </a:p>
      </dgm:t>
    </dgm:pt>
    <dgm:pt modelId="{21CC7D9C-F375-4E1B-864E-7EF78628337C}" type="sibTrans" cxnId="{3B56E118-0FD4-485D-A55E-E51E6CB7EDE1}">
      <dgm:prSet/>
      <dgm:spPr/>
      <dgm:t>
        <a:bodyPr/>
        <a:lstStyle/>
        <a:p>
          <a:endParaRPr lang="zh-CN" altLang="en-US"/>
        </a:p>
      </dgm:t>
    </dgm:pt>
    <dgm:pt modelId="{FC361C4F-688F-4183-A255-4AF478EA4F86}">
      <dgm:prSet/>
      <dgm:spPr/>
      <dgm:t>
        <a:bodyPr/>
        <a:lstStyle/>
        <a:p>
          <a:pPr rtl="0"/>
          <a:r>
            <a:rPr lang="en-US" smtClean="0"/>
            <a:t>8 Tuning, debugging, and testing  </a:t>
          </a:r>
          <a:endParaRPr lang="zh-CN"/>
        </a:p>
      </dgm:t>
    </dgm:pt>
    <dgm:pt modelId="{9718B053-B3B5-4487-9BED-FCAF4FF9F7E0}" type="parTrans" cxnId="{FD335F1F-A44A-4ACB-9521-37D9A42FE682}">
      <dgm:prSet/>
      <dgm:spPr/>
      <dgm:t>
        <a:bodyPr/>
        <a:lstStyle/>
        <a:p>
          <a:endParaRPr lang="zh-CN" altLang="en-US"/>
        </a:p>
      </dgm:t>
    </dgm:pt>
    <dgm:pt modelId="{1A52A239-1519-4742-87A5-03FDCE16C76A}" type="sibTrans" cxnId="{FD335F1F-A44A-4ACB-9521-37D9A42FE682}">
      <dgm:prSet/>
      <dgm:spPr/>
      <dgm:t>
        <a:bodyPr/>
        <a:lstStyle/>
        <a:p>
          <a:endParaRPr lang="zh-CN" altLang="en-US"/>
        </a:p>
      </dgm:t>
    </dgm:pt>
    <dgm:pt modelId="{C2725414-E3FD-46BE-B3A0-2194A264FA39}">
      <dgm:prSet/>
      <dgm:spPr/>
      <dgm:t>
        <a:bodyPr/>
        <a:lstStyle/>
        <a:p>
          <a:pPr rtl="0"/>
          <a:r>
            <a:rPr lang="en-US" b="1" smtClean="0"/>
            <a:t>PART 4 BEYOND MAPREDUCE  </a:t>
          </a:r>
          <a:endParaRPr lang="zh-CN"/>
        </a:p>
      </dgm:t>
    </dgm:pt>
    <dgm:pt modelId="{95B3B42A-B712-4404-A106-4AA73AA61133}" type="parTrans" cxnId="{C900E53C-536D-477B-8A95-8851A63E61CD}">
      <dgm:prSet/>
      <dgm:spPr/>
      <dgm:t>
        <a:bodyPr/>
        <a:lstStyle/>
        <a:p>
          <a:endParaRPr lang="zh-CN" altLang="en-US"/>
        </a:p>
      </dgm:t>
    </dgm:pt>
    <dgm:pt modelId="{175B1BE0-9DD8-49B1-AD72-8783875AD80C}" type="sibTrans" cxnId="{C900E53C-536D-477B-8A95-8851A63E61CD}">
      <dgm:prSet/>
      <dgm:spPr/>
      <dgm:t>
        <a:bodyPr/>
        <a:lstStyle/>
        <a:p>
          <a:endParaRPr lang="zh-CN" altLang="en-US"/>
        </a:p>
      </dgm:t>
    </dgm:pt>
    <dgm:pt modelId="{4BC78154-DBDA-45CC-9EB0-46E8297ECA3A}">
      <dgm:prSet/>
      <dgm:spPr/>
      <dgm:t>
        <a:bodyPr/>
        <a:lstStyle/>
        <a:p>
          <a:pPr rtl="0"/>
          <a:r>
            <a:rPr lang="en-US" smtClean="0"/>
            <a:t>9  SQL on Hadoop  </a:t>
          </a:r>
          <a:endParaRPr lang="zh-CN"/>
        </a:p>
      </dgm:t>
    </dgm:pt>
    <dgm:pt modelId="{699759B7-59E3-4D9B-B6A6-527C0D81E567}" type="parTrans" cxnId="{BDE40317-58F6-437E-A8A2-D4F8FF550A12}">
      <dgm:prSet/>
      <dgm:spPr/>
      <dgm:t>
        <a:bodyPr/>
        <a:lstStyle/>
        <a:p>
          <a:endParaRPr lang="zh-CN" altLang="en-US"/>
        </a:p>
      </dgm:t>
    </dgm:pt>
    <dgm:pt modelId="{012C1E6B-268E-4716-BB20-C20CA3161A07}" type="sibTrans" cxnId="{BDE40317-58F6-437E-A8A2-D4F8FF550A12}">
      <dgm:prSet/>
      <dgm:spPr/>
      <dgm:t>
        <a:bodyPr/>
        <a:lstStyle/>
        <a:p>
          <a:endParaRPr lang="zh-CN" altLang="en-US"/>
        </a:p>
      </dgm:t>
    </dgm:pt>
    <dgm:pt modelId="{ACB6ACEE-B3AB-41B8-B78C-0247E29860EB}">
      <dgm:prSet/>
      <dgm:spPr/>
      <dgm:t>
        <a:bodyPr/>
        <a:lstStyle/>
        <a:p>
          <a:pPr rtl="0"/>
          <a:r>
            <a:rPr lang="en-US" smtClean="0"/>
            <a:t>10 Writing a YARN application  </a:t>
          </a:r>
          <a:endParaRPr lang="zh-CN"/>
        </a:p>
      </dgm:t>
    </dgm:pt>
    <dgm:pt modelId="{9820E3A4-403E-4C02-B41A-146F568BEDCB}" type="parTrans" cxnId="{49653B2F-D16B-4237-9EA8-4CE17BFAB150}">
      <dgm:prSet/>
      <dgm:spPr/>
      <dgm:t>
        <a:bodyPr/>
        <a:lstStyle/>
        <a:p>
          <a:endParaRPr lang="zh-CN" altLang="en-US"/>
        </a:p>
      </dgm:t>
    </dgm:pt>
    <dgm:pt modelId="{7A1BDE28-2F5E-4ED5-8BDF-A0B623F7316A}" type="sibTrans" cxnId="{49653B2F-D16B-4237-9EA8-4CE17BFAB150}">
      <dgm:prSet/>
      <dgm:spPr/>
      <dgm:t>
        <a:bodyPr/>
        <a:lstStyle/>
        <a:p>
          <a:endParaRPr lang="zh-CN" altLang="en-US"/>
        </a:p>
      </dgm:t>
    </dgm:pt>
    <dgm:pt modelId="{53839CA6-BFCC-497C-8207-BE32F338A269}" type="pres">
      <dgm:prSet presAssocID="{E7ACB507-63BE-43FA-9227-0991AF6B83BA}" presName="linear" presStyleCnt="0">
        <dgm:presLayoutVars>
          <dgm:animLvl val="lvl"/>
          <dgm:resizeHandles val="exact"/>
        </dgm:presLayoutVars>
      </dgm:prSet>
      <dgm:spPr/>
      <dgm:t>
        <a:bodyPr/>
        <a:lstStyle/>
        <a:p>
          <a:endParaRPr lang="zh-CN" altLang="en-US"/>
        </a:p>
      </dgm:t>
    </dgm:pt>
    <dgm:pt modelId="{DE9261BB-2A91-4FA1-AF99-A215E9B1FAFB}" type="pres">
      <dgm:prSet presAssocID="{870FCA58-1539-429D-AFB9-C1838F04B83A}" presName="parentText" presStyleLbl="node1" presStyleIdx="0" presStyleCnt="4">
        <dgm:presLayoutVars>
          <dgm:chMax val="0"/>
          <dgm:bulletEnabled val="1"/>
        </dgm:presLayoutVars>
      </dgm:prSet>
      <dgm:spPr/>
      <dgm:t>
        <a:bodyPr/>
        <a:lstStyle/>
        <a:p>
          <a:endParaRPr lang="zh-CN" altLang="en-US"/>
        </a:p>
      </dgm:t>
    </dgm:pt>
    <dgm:pt modelId="{E1E781FA-DA81-4128-8B18-1EB1E4514FB4}" type="pres">
      <dgm:prSet presAssocID="{870FCA58-1539-429D-AFB9-C1838F04B83A}" presName="childText" presStyleLbl="revTx" presStyleIdx="0" presStyleCnt="4">
        <dgm:presLayoutVars>
          <dgm:bulletEnabled val="1"/>
        </dgm:presLayoutVars>
      </dgm:prSet>
      <dgm:spPr/>
      <dgm:t>
        <a:bodyPr/>
        <a:lstStyle/>
        <a:p>
          <a:endParaRPr lang="zh-CN" altLang="en-US"/>
        </a:p>
      </dgm:t>
    </dgm:pt>
    <dgm:pt modelId="{7679764C-CEAC-40BE-B59B-B52DA1D43799}" type="pres">
      <dgm:prSet presAssocID="{21BA8DFC-4CE4-46E1-B70E-B730EC0F136F}" presName="parentText" presStyleLbl="node1" presStyleIdx="1" presStyleCnt="4">
        <dgm:presLayoutVars>
          <dgm:chMax val="0"/>
          <dgm:bulletEnabled val="1"/>
        </dgm:presLayoutVars>
      </dgm:prSet>
      <dgm:spPr/>
      <dgm:t>
        <a:bodyPr/>
        <a:lstStyle/>
        <a:p>
          <a:endParaRPr lang="zh-CN" altLang="en-US"/>
        </a:p>
      </dgm:t>
    </dgm:pt>
    <dgm:pt modelId="{D2AF8B2A-5ED3-440F-9DDD-DBF0D3CCA54B}" type="pres">
      <dgm:prSet presAssocID="{21BA8DFC-4CE4-46E1-B70E-B730EC0F136F}" presName="childText" presStyleLbl="revTx" presStyleIdx="1" presStyleCnt="4">
        <dgm:presLayoutVars>
          <dgm:bulletEnabled val="1"/>
        </dgm:presLayoutVars>
      </dgm:prSet>
      <dgm:spPr/>
      <dgm:t>
        <a:bodyPr/>
        <a:lstStyle/>
        <a:p>
          <a:endParaRPr lang="zh-CN" altLang="en-US"/>
        </a:p>
      </dgm:t>
    </dgm:pt>
    <dgm:pt modelId="{8CFF5C0D-5133-43A2-B4C4-01C80E1182AC}" type="pres">
      <dgm:prSet presAssocID="{1765B90F-EC7C-431D-AE00-3C5389C2DAE2}" presName="parentText" presStyleLbl="node1" presStyleIdx="2" presStyleCnt="4">
        <dgm:presLayoutVars>
          <dgm:chMax val="0"/>
          <dgm:bulletEnabled val="1"/>
        </dgm:presLayoutVars>
      </dgm:prSet>
      <dgm:spPr/>
      <dgm:t>
        <a:bodyPr/>
        <a:lstStyle/>
        <a:p>
          <a:endParaRPr lang="zh-CN" altLang="en-US"/>
        </a:p>
      </dgm:t>
    </dgm:pt>
    <dgm:pt modelId="{38BCCE51-0A4C-48D2-94BB-B807B29ED7CB}" type="pres">
      <dgm:prSet presAssocID="{1765B90F-EC7C-431D-AE00-3C5389C2DAE2}" presName="childText" presStyleLbl="revTx" presStyleIdx="2" presStyleCnt="4">
        <dgm:presLayoutVars>
          <dgm:bulletEnabled val="1"/>
        </dgm:presLayoutVars>
      </dgm:prSet>
      <dgm:spPr/>
      <dgm:t>
        <a:bodyPr/>
        <a:lstStyle/>
        <a:p>
          <a:endParaRPr lang="zh-CN" altLang="en-US"/>
        </a:p>
      </dgm:t>
    </dgm:pt>
    <dgm:pt modelId="{DCEC1494-5E02-43FD-AECD-5564E2E47B80}" type="pres">
      <dgm:prSet presAssocID="{C2725414-E3FD-46BE-B3A0-2194A264FA39}" presName="parentText" presStyleLbl="node1" presStyleIdx="3" presStyleCnt="4">
        <dgm:presLayoutVars>
          <dgm:chMax val="0"/>
          <dgm:bulletEnabled val="1"/>
        </dgm:presLayoutVars>
      </dgm:prSet>
      <dgm:spPr/>
      <dgm:t>
        <a:bodyPr/>
        <a:lstStyle/>
        <a:p>
          <a:endParaRPr lang="zh-CN" altLang="en-US"/>
        </a:p>
      </dgm:t>
    </dgm:pt>
    <dgm:pt modelId="{CDA99CCD-364A-4E93-ACEE-B326F217733A}" type="pres">
      <dgm:prSet presAssocID="{C2725414-E3FD-46BE-B3A0-2194A264FA39}" presName="childText" presStyleLbl="revTx" presStyleIdx="3" presStyleCnt="4">
        <dgm:presLayoutVars>
          <dgm:bulletEnabled val="1"/>
        </dgm:presLayoutVars>
      </dgm:prSet>
      <dgm:spPr/>
      <dgm:t>
        <a:bodyPr/>
        <a:lstStyle/>
        <a:p>
          <a:endParaRPr lang="zh-CN" altLang="en-US"/>
        </a:p>
      </dgm:t>
    </dgm:pt>
  </dgm:ptLst>
  <dgm:cxnLst>
    <dgm:cxn modelId="{AC0F0274-F383-4C76-BA86-8C46E70C3905}" srcId="{AF074273-E555-4CA9-A1A1-E0AD4825BFA2}" destId="{416BC11E-F7C4-4A1E-9245-7614E000F05D}" srcOrd="1" destOrd="0" parTransId="{ADA8CA6E-8BB4-40EF-BD35-043DB5927AD9}" sibTransId="{083BF322-454A-439F-B007-E558D6AC9C07}"/>
    <dgm:cxn modelId="{884F6F5C-2CEF-4C6B-A07C-A5A0645ADCBC}" type="presOf" srcId="{705D3545-1814-45C5-8662-288045826395}" destId="{E1E781FA-DA81-4128-8B18-1EB1E4514FB4}" srcOrd="0" destOrd="1" presId="urn:microsoft.com/office/officeart/2005/8/layout/vList2"/>
    <dgm:cxn modelId="{5415994F-1CDC-4D8C-B24C-3E7C3753572C}" type="presOf" srcId="{416BC11E-F7C4-4A1E-9245-7614E000F05D}" destId="{D2AF8B2A-5ED3-440F-9DDD-DBF0D3CCA54B}" srcOrd="0" destOrd="2" presId="urn:microsoft.com/office/officeart/2005/8/layout/vList2"/>
    <dgm:cxn modelId="{3B56E118-0FD4-485D-A55E-E51E6CB7EDE1}" srcId="{1765B90F-EC7C-431D-AE00-3C5389C2DAE2}" destId="{D02790FF-D1A8-45DD-A44A-76FD025DF05B}" srcOrd="1" destOrd="0" parTransId="{9ADBDFA0-34AF-438D-85B1-D980980E9EE3}" sibTransId="{21CC7D9C-F375-4E1B-864E-7EF78628337C}"/>
    <dgm:cxn modelId="{49653B2F-D16B-4237-9EA8-4CE17BFAB150}" srcId="{C2725414-E3FD-46BE-B3A0-2194A264FA39}" destId="{ACB6ACEE-B3AB-41B8-B78C-0247E29860EB}" srcOrd="1" destOrd="0" parTransId="{9820E3A4-403E-4C02-B41A-146F568BEDCB}" sibTransId="{7A1BDE28-2F5E-4ED5-8BDF-A0B623F7316A}"/>
    <dgm:cxn modelId="{65938C23-62B7-435C-801A-D057B51482C2}" type="presOf" srcId="{D02790FF-D1A8-45DD-A44A-76FD025DF05B}" destId="{38BCCE51-0A4C-48D2-94BB-B807B29ED7CB}" srcOrd="0" destOrd="1" presId="urn:microsoft.com/office/officeart/2005/8/layout/vList2"/>
    <dgm:cxn modelId="{58ADC2EC-7F51-4053-A15A-F47C85416AE6}" type="presOf" srcId="{ACB6ACEE-B3AB-41B8-B78C-0247E29860EB}" destId="{CDA99CCD-364A-4E93-ACEE-B326F217733A}" srcOrd="0" destOrd="1" presId="urn:microsoft.com/office/officeart/2005/8/layout/vList2"/>
    <dgm:cxn modelId="{44044B80-4262-4C2E-AD5B-6CBFC67EA02A}" type="presOf" srcId="{9E5650D8-6E35-4A0E-B073-9D927324776F}" destId="{38BCCE51-0A4C-48D2-94BB-B807B29ED7CB}" srcOrd="0" destOrd="0" presId="urn:microsoft.com/office/officeart/2005/8/layout/vList2"/>
    <dgm:cxn modelId="{BA16C04C-D206-4061-B927-C649841E06AC}" type="presOf" srcId="{8E73FCB2-F1A4-49C6-A1CA-78C59789C364}" destId="{E1E781FA-DA81-4128-8B18-1EB1E4514FB4}" srcOrd="0" destOrd="0" presId="urn:microsoft.com/office/officeart/2005/8/layout/vList2"/>
    <dgm:cxn modelId="{F1AF5956-12CB-4E98-91DE-F6F20B077D45}" type="presOf" srcId="{E7ACB507-63BE-43FA-9227-0991AF6B83BA}" destId="{53839CA6-BFCC-497C-8207-BE32F338A269}" srcOrd="0" destOrd="0" presId="urn:microsoft.com/office/officeart/2005/8/layout/vList2"/>
    <dgm:cxn modelId="{C900E53C-536D-477B-8A95-8851A63E61CD}" srcId="{E7ACB507-63BE-43FA-9227-0991AF6B83BA}" destId="{C2725414-E3FD-46BE-B3A0-2194A264FA39}" srcOrd="3" destOrd="0" parTransId="{95B3B42A-B712-4404-A106-4AA73AA61133}" sibTransId="{175B1BE0-9DD8-49B1-AD72-8783875AD80C}"/>
    <dgm:cxn modelId="{21DA8DA3-F124-4AC5-B5D4-820A20CD97E4}" srcId="{E7ACB507-63BE-43FA-9227-0991AF6B83BA}" destId="{870FCA58-1539-429D-AFB9-C1838F04B83A}" srcOrd="0" destOrd="0" parTransId="{F30532F9-3FF0-4CEC-87F3-5A5297D8CC96}" sibTransId="{C660F9CE-FCDA-4D4C-A8E2-79131F44E016}"/>
    <dgm:cxn modelId="{F5C0552D-3F3E-4D5F-8D14-1C58069B5AFC}" type="presOf" srcId="{C2725414-E3FD-46BE-B3A0-2194A264FA39}" destId="{DCEC1494-5E02-43FD-AECD-5564E2E47B80}" srcOrd="0" destOrd="0" presId="urn:microsoft.com/office/officeart/2005/8/layout/vList2"/>
    <dgm:cxn modelId="{FA5CC33C-1602-4906-8D3A-B7C86C059094}" srcId="{870FCA58-1539-429D-AFB9-C1838F04B83A}" destId="{8E73FCB2-F1A4-49C6-A1CA-78C59789C364}" srcOrd="0" destOrd="0" parTransId="{1581E974-C104-4856-BB62-BABD09C03E32}" sibTransId="{060F179A-B067-4E73-9014-246D0D84AF94}"/>
    <dgm:cxn modelId="{8DDD1EC0-374D-4F48-85D7-B56C681165A4}" type="presOf" srcId="{D50FB276-9E58-4A84-A757-180ED9B2274D}" destId="{D2AF8B2A-5ED3-440F-9DDD-DBF0D3CCA54B}" srcOrd="0" destOrd="1" presId="urn:microsoft.com/office/officeart/2005/8/layout/vList2"/>
    <dgm:cxn modelId="{BDE40317-58F6-437E-A8A2-D4F8FF550A12}" srcId="{C2725414-E3FD-46BE-B3A0-2194A264FA39}" destId="{4BC78154-DBDA-45CC-9EB0-46E8297ECA3A}" srcOrd="0" destOrd="0" parTransId="{699759B7-59E3-4D9B-B6A6-527C0D81E567}" sibTransId="{012C1E6B-268E-4716-BB20-C20CA3161A07}"/>
    <dgm:cxn modelId="{F06EBCC7-0418-43ED-B271-C3C16400AF2E}" type="presOf" srcId="{1765B90F-EC7C-431D-AE00-3C5389C2DAE2}" destId="{8CFF5C0D-5133-43A2-B4C4-01C80E1182AC}" srcOrd="0" destOrd="0" presId="urn:microsoft.com/office/officeart/2005/8/layout/vList2"/>
    <dgm:cxn modelId="{3F905E5E-91F5-47E7-AE72-4780CB3B271E}" srcId="{870FCA58-1539-429D-AFB9-C1838F04B83A}" destId="{705D3545-1814-45C5-8662-288045826395}" srcOrd="1" destOrd="0" parTransId="{78E8F8FF-27D2-4167-9048-DD3D8BC3A006}" sibTransId="{096CE282-97C9-404A-B082-5968F070F7D6}"/>
    <dgm:cxn modelId="{1F0C201C-6BEE-47D8-97FE-5B4AE8116681}" srcId="{E7ACB507-63BE-43FA-9227-0991AF6B83BA}" destId="{1765B90F-EC7C-431D-AE00-3C5389C2DAE2}" srcOrd="2" destOrd="0" parTransId="{18C8E4A9-DF39-4331-947E-012179FC80CD}" sibTransId="{AAF99F4F-6E13-487F-AEF8-F315457377B6}"/>
    <dgm:cxn modelId="{0E39FE73-E9AF-42BC-BA76-4ABD4EE4564F}" type="presOf" srcId="{21BA8DFC-4CE4-46E1-B70E-B730EC0F136F}" destId="{7679764C-CEAC-40BE-B59B-B52DA1D43799}" srcOrd="0" destOrd="0" presId="urn:microsoft.com/office/officeart/2005/8/layout/vList2"/>
    <dgm:cxn modelId="{2CC0E979-EEA0-4F65-948B-F9EE41E75423}" srcId="{1765B90F-EC7C-431D-AE00-3C5389C2DAE2}" destId="{9E5650D8-6E35-4A0E-B073-9D927324776F}" srcOrd="0" destOrd="0" parTransId="{8A284B26-DB1E-49F5-ACAE-B59892308B11}" sibTransId="{81E278CA-1F15-44AC-BEFE-79526CBB0699}"/>
    <dgm:cxn modelId="{58AB65FB-7741-44C8-B672-2579D6951E49}" srcId="{21BA8DFC-4CE4-46E1-B70E-B730EC0F136F}" destId="{AF074273-E555-4CA9-A1A1-E0AD4825BFA2}" srcOrd="0" destOrd="0" parTransId="{D4DFDD5F-A62A-4F8A-8522-726A66A7CFE5}" sibTransId="{1350D723-91EB-4BBE-8ABD-8FD363D17373}"/>
    <dgm:cxn modelId="{E3BF486C-F516-43B4-8782-EE205E595C21}" srcId="{AF074273-E555-4CA9-A1A1-E0AD4825BFA2}" destId="{D50FB276-9E58-4A84-A757-180ED9B2274D}" srcOrd="0" destOrd="0" parTransId="{48F072A8-793A-43E1-8A9B-C54A262F0A69}" sibTransId="{0226AB54-590A-47F5-A8C2-75D412AADCC4}"/>
    <dgm:cxn modelId="{3C70C4EF-AB8C-482D-9DA1-60FAB51DF3AF}" type="presOf" srcId="{FC361C4F-688F-4183-A255-4AF478EA4F86}" destId="{38BCCE51-0A4C-48D2-94BB-B807B29ED7CB}" srcOrd="0" destOrd="2" presId="urn:microsoft.com/office/officeart/2005/8/layout/vList2"/>
    <dgm:cxn modelId="{A50A6407-E6F5-4CAF-AA89-59BE2794AF52}" type="presOf" srcId="{4BC78154-DBDA-45CC-9EB0-46E8297ECA3A}" destId="{CDA99CCD-364A-4E93-ACEE-B326F217733A}" srcOrd="0" destOrd="0" presId="urn:microsoft.com/office/officeart/2005/8/layout/vList2"/>
    <dgm:cxn modelId="{26C1D11B-507B-43C0-B93B-AAB1A8107A56}" srcId="{E7ACB507-63BE-43FA-9227-0991AF6B83BA}" destId="{21BA8DFC-4CE4-46E1-B70E-B730EC0F136F}" srcOrd="1" destOrd="0" parTransId="{A9822085-05DC-4E80-85DA-FCB47B57F7A4}" sibTransId="{558D68FF-52F0-4F92-9432-30DABA2ECB7E}"/>
    <dgm:cxn modelId="{D21A2F74-368E-49D2-8276-0006A5F009E1}" type="presOf" srcId="{AF074273-E555-4CA9-A1A1-E0AD4825BFA2}" destId="{D2AF8B2A-5ED3-440F-9DDD-DBF0D3CCA54B}" srcOrd="0" destOrd="0" presId="urn:microsoft.com/office/officeart/2005/8/layout/vList2"/>
    <dgm:cxn modelId="{A30F7A43-8106-44CD-B291-1C65AEFC38A5}" type="presOf" srcId="{870FCA58-1539-429D-AFB9-C1838F04B83A}" destId="{DE9261BB-2A91-4FA1-AF99-A215E9B1FAFB}" srcOrd="0" destOrd="0" presId="urn:microsoft.com/office/officeart/2005/8/layout/vList2"/>
    <dgm:cxn modelId="{FD335F1F-A44A-4ACB-9521-37D9A42FE682}" srcId="{1765B90F-EC7C-431D-AE00-3C5389C2DAE2}" destId="{FC361C4F-688F-4183-A255-4AF478EA4F86}" srcOrd="2" destOrd="0" parTransId="{9718B053-B3B5-4487-9BED-FCAF4FF9F7E0}" sibTransId="{1A52A239-1519-4742-87A5-03FDCE16C76A}"/>
    <dgm:cxn modelId="{645EBB31-7436-4AFF-9A11-B97C4A8FF046}" type="presParOf" srcId="{53839CA6-BFCC-497C-8207-BE32F338A269}" destId="{DE9261BB-2A91-4FA1-AF99-A215E9B1FAFB}" srcOrd="0" destOrd="0" presId="urn:microsoft.com/office/officeart/2005/8/layout/vList2"/>
    <dgm:cxn modelId="{13F5F773-1F5D-4C12-9A87-A17AD3F5F369}" type="presParOf" srcId="{53839CA6-BFCC-497C-8207-BE32F338A269}" destId="{E1E781FA-DA81-4128-8B18-1EB1E4514FB4}" srcOrd="1" destOrd="0" presId="urn:microsoft.com/office/officeart/2005/8/layout/vList2"/>
    <dgm:cxn modelId="{9A52A363-2C92-4DE1-849C-85A63BA4B7BB}" type="presParOf" srcId="{53839CA6-BFCC-497C-8207-BE32F338A269}" destId="{7679764C-CEAC-40BE-B59B-B52DA1D43799}" srcOrd="2" destOrd="0" presId="urn:microsoft.com/office/officeart/2005/8/layout/vList2"/>
    <dgm:cxn modelId="{7C5253C2-8E40-4F92-914F-CB75297BF1AC}" type="presParOf" srcId="{53839CA6-BFCC-497C-8207-BE32F338A269}" destId="{D2AF8B2A-5ED3-440F-9DDD-DBF0D3CCA54B}" srcOrd="3" destOrd="0" presId="urn:microsoft.com/office/officeart/2005/8/layout/vList2"/>
    <dgm:cxn modelId="{1057A069-CEE3-45B2-953F-90D2554EFC2C}" type="presParOf" srcId="{53839CA6-BFCC-497C-8207-BE32F338A269}" destId="{8CFF5C0D-5133-43A2-B4C4-01C80E1182AC}" srcOrd="4" destOrd="0" presId="urn:microsoft.com/office/officeart/2005/8/layout/vList2"/>
    <dgm:cxn modelId="{2C93DD9A-266D-40D5-9A38-CFAEB62AFF77}" type="presParOf" srcId="{53839CA6-BFCC-497C-8207-BE32F338A269}" destId="{38BCCE51-0A4C-48D2-94BB-B807B29ED7CB}" srcOrd="5" destOrd="0" presId="urn:microsoft.com/office/officeart/2005/8/layout/vList2"/>
    <dgm:cxn modelId="{BAEDB8C0-F894-4DD7-983B-CC824E56D53C}" type="presParOf" srcId="{53839CA6-BFCC-497C-8207-BE32F338A269}" destId="{DCEC1494-5E02-43FD-AECD-5564E2E47B80}" srcOrd="6" destOrd="0" presId="urn:microsoft.com/office/officeart/2005/8/layout/vList2"/>
    <dgm:cxn modelId="{7D7E8A86-EC44-4597-9D7D-721077B4F3A8}" type="presParOf" srcId="{53839CA6-BFCC-497C-8207-BE32F338A269}" destId="{CDA99CCD-364A-4E93-ACEE-B326F217733A}"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3D9C8CF-55D8-4A25-92F0-9561BAC8B7D5}"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zh-CN" altLang="en-US"/>
        </a:p>
      </dgm:t>
    </dgm:pt>
    <dgm:pt modelId="{E2B3B530-D012-4732-AB77-E05AA19B1500}">
      <dgm:prSet/>
      <dgm:spPr/>
      <dgm:t>
        <a:bodyPr/>
        <a:lstStyle/>
        <a:p>
          <a:pPr rtl="0"/>
          <a:r>
            <a:rPr lang="en-US" smtClean="0"/>
            <a:t>Getting Started with Hadoop Core  </a:t>
          </a:r>
          <a:endParaRPr lang="zh-CN"/>
        </a:p>
      </dgm:t>
    </dgm:pt>
    <dgm:pt modelId="{4A047D2E-FE4F-4DC1-B52F-8510D3EA041E}" type="parTrans" cxnId="{3236172D-87DA-452D-90B4-5D1CAA5921F3}">
      <dgm:prSet/>
      <dgm:spPr/>
      <dgm:t>
        <a:bodyPr/>
        <a:lstStyle/>
        <a:p>
          <a:endParaRPr lang="zh-CN" altLang="en-US"/>
        </a:p>
      </dgm:t>
    </dgm:pt>
    <dgm:pt modelId="{002D9E88-BBDE-46F7-8577-1F7FF4728AA5}" type="sibTrans" cxnId="{3236172D-87DA-452D-90B4-5D1CAA5921F3}">
      <dgm:prSet/>
      <dgm:spPr/>
      <dgm:t>
        <a:bodyPr/>
        <a:lstStyle/>
        <a:p>
          <a:endParaRPr lang="zh-CN" altLang="en-US"/>
        </a:p>
      </dgm:t>
    </dgm:pt>
    <dgm:pt modelId="{CC0FDE6F-5690-4670-B528-34787E82C863}">
      <dgm:prSet/>
      <dgm:spPr/>
      <dgm:t>
        <a:bodyPr/>
        <a:lstStyle/>
        <a:p>
          <a:pPr rtl="0"/>
          <a:r>
            <a:rPr lang="en-US" smtClean="0"/>
            <a:t>The Basics of a MapReduce Job </a:t>
          </a:r>
          <a:endParaRPr lang="zh-CN"/>
        </a:p>
      </dgm:t>
    </dgm:pt>
    <dgm:pt modelId="{90851C44-FE1D-4072-B4DA-56C8D62D9DAD}" type="parTrans" cxnId="{7F1E5B9A-0B7A-4E6C-BFBE-928F853F9ED7}">
      <dgm:prSet/>
      <dgm:spPr/>
      <dgm:t>
        <a:bodyPr/>
        <a:lstStyle/>
        <a:p>
          <a:endParaRPr lang="zh-CN" altLang="en-US"/>
        </a:p>
      </dgm:t>
    </dgm:pt>
    <dgm:pt modelId="{646D5738-68BC-4A59-BA24-E652CFCBFE18}" type="sibTrans" cxnId="{7F1E5B9A-0B7A-4E6C-BFBE-928F853F9ED7}">
      <dgm:prSet/>
      <dgm:spPr/>
      <dgm:t>
        <a:bodyPr/>
        <a:lstStyle/>
        <a:p>
          <a:endParaRPr lang="zh-CN" altLang="en-US"/>
        </a:p>
      </dgm:t>
    </dgm:pt>
    <dgm:pt modelId="{96677D93-004A-4467-90B3-38B0295E2406}">
      <dgm:prSet/>
      <dgm:spPr/>
      <dgm:t>
        <a:bodyPr/>
        <a:lstStyle/>
        <a:p>
          <a:pPr rtl="0"/>
          <a:r>
            <a:rPr lang="en-US" smtClean="0"/>
            <a:t>The Basics of Multimachine Clusters </a:t>
          </a:r>
          <a:endParaRPr lang="zh-CN"/>
        </a:p>
      </dgm:t>
    </dgm:pt>
    <dgm:pt modelId="{3B10C3AD-F06E-405A-936B-F25A61E005DD}" type="parTrans" cxnId="{13F0CDDF-AC90-44AB-A3B6-65F1F4BA7391}">
      <dgm:prSet/>
      <dgm:spPr/>
      <dgm:t>
        <a:bodyPr/>
        <a:lstStyle/>
        <a:p>
          <a:endParaRPr lang="zh-CN" altLang="en-US"/>
        </a:p>
      </dgm:t>
    </dgm:pt>
    <dgm:pt modelId="{FA272C1B-984B-4105-8CF2-2E5DE29E259F}" type="sibTrans" cxnId="{13F0CDDF-AC90-44AB-A3B6-65F1F4BA7391}">
      <dgm:prSet/>
      <dgm:spPr/>
      <dgm:t>
        <a:bodyPr/>
        <a:lstStyle/>
        <a:p>
          <a:endParaRPr lang="zh-CN" altLang="en-US"/>
        </a:p>
      </dgm:t>
    </dgm:pt>
    <dgm:pt modelId="{B68FED76-F22F-41E1-A9F3-8736FCEB4E30}">
      <dgm:prSet/>
      <dgm:spPr/>
      <dgm:t>
        <a:bodyPr/>
        <a:lstStyle/>
        <a:p>
          <a:pPr rtl="0"/>
          <a:r>
            <a:rPr lang="en-US" smtClean="0"/>
            <a:t>HDFS Details for Multimachine Clusters </a:t>
          </a:r>
          <a:endParaRPr lang="zh-CN"/>
        </a:p>
      </dgm:t>
    </dgm:pt>
    <dgm:pt modelId="{C589DA95-7BFA-4CC9-9499-A836009EBE1A}" type="parTrans" cxnId="{D0301343-17DD-4292-8A20-A70BE36C8002}">
      <dgm:prSet/>
      <dgm:spPr/>
      <dgm:t>
        <a:bodyPr/>
        <a:lstStyle/>
        <a:p>
          <a:endParaRPr lang="zh-CN" altLang="en-US"/>
        </a:p>
      </dgm:t>
    </dgm:pt>
    <dgm:pt modelId="{84CF2DB5-B21A-454B-8C8A-52C95D927729}" type="sibTrans" cxnId="{D0301343-17DD-4292-8A20-A70BE36C8002}">
      <dgm:prSet/>
      <dgm:spPr/>
      <dgm:t>
        <a:bodyPr/>
        <a:lstStyle/>
        <a:p>
          <a:endParaRPr lang="zh-CN" altLang="en-US"/>
        </a:p>
      </dgm:t>
    </dgm:pt>
    <dgm:pt modelId="{9E3AFA7D-069D-4C4A-B2F4-03F6A0505BFE}">
      <dgm:prSet/>
      <dgm:spPr/>
      <dgm:t>
        <a:bodyPr/>
        <a:lstStyle/>
        <a:p>
          <a:pPr rtl="0"/>
          <a:r>
            <a:rPr lang="en-US" smtClean="0"/>
            <a:t>MapReduce Details for Multimachine Clusters </a:t>
          </a:r>
          <a:endParaRPr lang="zh-CN"/>
        </a:p>
      </dgm:t>
    </dgm:pt>
    <dgm:pt modelId="{E6D1BCCF-4A6D-4137-B2CB-2A2BD1F31BBB}" type="parTrans" cxnId="{212F24D1-95BD-47C2-B5EE-512DDD89D5F1}">
      <dgm:prSet/>
      <dgm:spPr/>
      <dgm:t>
        <a:bodyPr/>
        <a:lstStyle/>
        <a:p>
          <a:endParaRPr lang="zh-CN" altLang="en-US"/>
        </a:p>
      </dgm:t>
    </dgm:pt>
    <dgm:pt modelId="{313BC4AC-1830-43AE-AE9C-698E7678EDA8}" type="sibTrans" cxnId="{212F24D1-95BD-47C2-B5EE-512DDD89D5F1}">
      <dgm:prSet/>
      <dgm:spPr/>
      <dgm:t>
        <a:bodyPr/>
        <a:lstStyle/>
        <a:p>
          <a:endParaRPr lang="zh-CN" altLang="en-US"/>
        </a:p>
      </dgm:t>
    </dgm:pt>
    <dgm:pt modelId="{8C203F75-59AE-48BF-8C53-A2F4C7ABD990}">
      <dgm:prSet/>
      <dgm:spPr/>
      <dgm:t>
        <a:bodyPr/>
        <a:lstStyle/>
        <a:p>
          <a:pPr rtl="0"/>
          <a:r>
            <a:rPr lang="en-US" smtClean="0"/>
            <a:t>Tuning Your MapReduce Jobs </a:t>
          </a:r>
          <a:endParaRPr lang="zh-CN"/>
        </a:p>
      </dgm:t>
    </dgm:pt>
    <dgm:pt modelId="{545C1E34-8AFA-4E6B-8782-FF7B11F79F25}" type="parTrans" cxnId="{BA05F47F-022D-435A-8C59-3DE1AD9215C2}">
      <dgm:prSet/>
      <dgm:spPr/>
      <dgm:t>
        <a:bodyPr/>
        <a:lstStyle/>
        <a:p>
          <a:endParaRPr lang="zh-CN" altLang="en-US"/>
        </a:p>
      </dgm:t>
    </dgm:pt>
    <dgm:pt modelId="{A846F734-BE53-4C59-9AEA-F828B08C3C3F}" type="sibTrans" cxnId="{BA05F47F-022D-435A-8C59-3DE1AD9215C2}">
      <dgm:prSet/>
      <dgm:spPr/>
      <dgm:t>
        <a:bodyPr/>
        <a:lstStyle/>
        <a:p>
          <a:endParaRPr lang="zh-CN" altLang="en-US"/>
        </a:p>
      </dgm:t>
    </dgm:pt>
    <dgm:pt modelId="{BFB96941-598B-4D5C-8514-AD7E392519AF}">
      <dgm:prSet/>
      <dgm:spPr/>
      <dgm:t>
        <a:bodyPr/>
        <a:lstStyle/>
        <a:p>
          <a:pPr rtl="0"/>
          <a:r>
            <a:rPr lang="en-US" dirty="0" smtClean="0"/>
            <a:t>Testing and Debugging  </a:t>
          </a:r>
          <a:endParaRPr lang="zh-CN" dirty="0"/>
        </a:p>
      </dgm:t>
    </dgm:pt>
    <dgm:pt modelId="{ADB7D0A3-F5AA-455C-9337-6724EEE26184}" type="parTrans" cxnId="{8D8819F1-783B-4144-BB59-FCD23652EAF4}">
      <dgm:prSet/>
      <dgm:spPr/>
      <dgm:t>
        <a:bodyPr/>
        <a:lstStyle/>
        <a:p>
          <a:endParaRPr lang="zh-CN" altLang="en-US"/>
        </a:p>
      </dgm:t>
    </dgm:pt>
    <dgm:pt modelId="{B90D1ABF-8FBE-4CED-9227-650AA1313329}" type="sibTrans" cxnId="{8D8819F1-783B-4144-BB59-FCD23652EAF4}">
      <dgm:prSet/>
      <dgm:spPr/>
      <dgm:t>
        <a:bodyPr/>
        <a:lstStyle/>
        <a:p>
          <a:endParaRPr lang="zh-CN" altLang="en-US"/>
        </a:p>
      </dgm:t>
    </dgm:pt>
    <dgm:pt modelId="{9F411B2C-1F38-4C3E-B901-DFDE06F3BBAE}">
      <dgm:prSet/>
      <dgm:spPr/>
      <dgm:t>
        <a:bodyPr/>
        <a:lstStyle/>
        <a:p>
          <a:pPr rtl="0"/>
          <a:r>
            <a:rPr lang="en-US" smtClean="0"/>
            <a:t>Advanced and Alternate MapReduce Techniques </a:t>
          </a:r>
          <a:endParaRPr lang="zh-CN"/>
        </a:p>
      </dgm:t>
    </dgm:pt>
    <dgm:pt modelId="{D879B5B4-A7D1-40C1-9AA6-90293A157940}" type="parTrans" cxnId="{B33D854F-BF07-45C8-AF5B-F48D0D670D9B}">
      <dgm:prSet/>
      <dgm:spPr/>
      <dgm:t>
        <a:bodyPr/>
        <a:lstStyle/>
        <a:p>
          <a:endParaRPr lang="zh-CN" altLang="en-US"/>
        </a:p>
      </dgm:t>
    </dgm:pt>
    <dgm:pt modelId="{50236684-506C-4B61-8019-2EC618DB463C}" type="sibTrans" cxnId="{B33D854F-BF07-45C8-AF5B-F48D0D670D9B}">
      <dgm:prSet/>
      <dgm:spPr/>
      <dgm:t>
        <a:bodyPr/>
        <a:lstStyle/>
        <a:p>
          <a:endParaRPr lang="zh-CN" altLang="en-US"/>
        </a:p>
      </dgm:t>
    </dgm:pt>
    <dgm:pt modelId="{0E24276A-18DD-4B2B-9255-75A2D846D64E}">
      <dgm:prSet/>
      <dgm:spPr/>
      <dgm:t>
        <a:bodyPr/>
        <a:lstStyle/>
        <a:p>
          <a:pPr rtl="0"/>
          <a:r>
            <a:rPr lang="en-US" smtClean="0"/>
            <a:t>Solving Problems with Hadoop </a:t>
          </a:r>
          <a:endParaRPr lang="zh-CN"/>
        </a:p>
      </dgm:t>
    </dgm:pt>
    <dgm:pt modelId="{2E586E79-CAD8-41F2-8BD9-CD745C57089B}" type="parTrans" cxnId="{E28329FB-B4A0-4AB0-A55B-93358C96361D}">
      <dgm:prSet/>
      <dgm:spPr/>
      <dgm:t>
        <a:bodyPr/>
        <a:lstStyle/>
        <a:p>
          <a:endParaRPr lang="zh-CN" altLang="en-US"/>
        </a:p>
      </dgm:t>
    </dgm:pt>
    <dgm:pt modelId="{94C3F480-AB1E-425C-8E02-E9DF6FC59DD6}" type="sibTrans" cxnId="{E28329FB-B4A0-4AB0-A55B-93358C96361D}">
      <dgm:prSet/>
      <dgm:spPr/>
      <dgm:t>
        <a:bodyPr/>
        <a:lstStyle/>
        <a:p>
          <a:endParaRPr lang="zh-CN" altLang="en-US"/>
        </a:p>
      </dgm:t>
    </dgm:pt>
    <dgm:pt modelId="{A105436A-BAFD-4E0B-A37D-D17EB711162C}">
      <dgm:prSet/>
      <dgm:spPr/>
      <dgm:t>
        <a:bodyPr/>
        <a:lstStyle/>
        <a:p>
          <a:pPr rtl="0"/>
          <a:r>
            <a:rPr lang="en-US" smtClean="0"/>
            <a:t>Projects Based On Hadoop and Future Directions </a:t>
          </a:r>
          <a:endParaRPr lang="zh-CN"/>
        </a:p>
      </dgm:t>
    </dgm:pt>
    <dgm:pt modelId="{ECFF7115-ECFB-49B3-9DE3-B796DE95B24B}" type="parTrans" cxnId="{D8734422-9CC9-4DAE-9B72-9880E307EB23}">
      <dgm:prSet/>
      <dgm:spPr/>
      <dgm:t>
        <a:bodyPr/>
        <a:lstStyle/>
        <a:p>
          <a:endParaRPr lang="zh-CN" altLang="en-US"/>
        </a:p>
      </dgm:t>
    </dgm:pt>
    <dgm:pt modelId="{BBCE8D64-3CC8-4CD1-9B72-A27612667828}" type="sibTrans" cxnId="{D8734422-9CC9-4DAE-9B72-9880E307EB23}">
      <dgm:prSet/>
      <dgm:spPr/>
      <dgm:t>
        <a:bodyPr/>
        <a:lstStyle/>
        <a:p>
          <a:endParaRPr lang="zh-CN" altLang="en-US"/>
        </a:p>
      </dgm:t>
    </dgm:pt>
    <dgm:pt modelId="{F1E7A521-44F8-4523-AF7A-CCAC4D0EE6B5}" type="pres">
      <dgm:prSet presAssocID="{C3D9C8CF-55D8-4A25-92F0-9561BAC8B7D5}" presName="linear" presStyleCnt="0">
        <dgm:presLayoutVars>
          <dgm:animLvl val="lvl"/>
          <dgm:resizeHandles val="exact"/>
        </dgm:presLayoutVars>
      </dgm:prSet>
      <dgm:spPr/>
      <dgm:t>
        <a:bodyPr/>
        <a:lstStyle/>
        <a:p>
          <a:endParaRPr lang="zh-CN" altLang="en-US"/>
        </a:p>
      </dgm:t>
    </dgm:pt>
    <dgm:pt modelId="{B54E35F9-9914-4C2F-BD67-2D780A20E0EA}" type="pres">
      <dgm:prSet presAssocID="{E2B3B530-D012-4732-AB77-E05AA19B1500}" presName="parentText" presStyleLbl="node1" presStyleIdx="0" presStyleCnt="10">
        <dgm:presLayoutVars>
          <dgm:chMax val="0"/>
          <dgm:bulletEnabled val="1"/>
        </dgm:presLayoutVars>
      </dgm:prSet>
      <dgm:spPr/>
      <dgm:t>
        <a:bodyPr/>
        <a:lstStyle/>
        <a:p>
          <a:endParaRPr lang="zh-CN" altLang="en-US"/>
        </a:p>
      </dgm:t>
    </dgm:pt>
    <dgm:pt modelId="{1072ECF8-6C0B-42DD-82C7-C4A92E4112BE}" type="pres">
      <dgm:prSet presAssocID="{002D9E88-BBDE-46F7-8577-1F7FF4728AA5}" presName="spacer" presStyleCnt="0"/>
      <dgm:spPr/>
    </dgm:pt>
    <dgm:pt modelId="{5750BA70-D714-4808-B72C-D8591E20FDC9}" type="pres">
      <dgm:prSet presAssocID="{CC0FDE6F-5690-4670-B528-34787E82C863}" presName="parentText" presStyleLbl="node1" presStyleIdx="1" presStyleCnt="10">
        <dgm:presLayoutVars>
          <dgm:chMax val="0"/>
          <dgm:bulletEnabled val="1"/>
        </dgm:presLayoutVars>
      </dgm:prSet>
      <dgm:spPr/>
      <dgm:t>
        <a:bodyPr/>
        <a:lstStyle/>
        <a:p>
          <a:endParaRPr lang="zh-CN" altLang="en-US"/>
        </a:p>
      </dgm:t>
    </dgm:pt>
    <dgm:pt modelId="{031B0222-96BA-485F-B0E2-04C77D30930C}" type="pres">
      <dgm:prSet presAssocID="{646D5738-68BC-4A59-BA24-E652CFCBFE18}" presName="spacer" presStyleCnt="0"/>
      <dgm:spPr/>
    </dgm:pt>
    <dgm:pt modelId="{A200A8D9-D3F5-4E2D-A48D-8FD92B2F740E}" type="pres">
      <dgm:prSet presAssocID="{96677D93-004A-4467-90B3-38B0295E2406}" presName="parentText" presStyleLbl="node1" presStyleIdx="2" presStyleCnt="10">
        <dgm:presLayoutVars>
          <dgm:chMax val="0"/>
          <dgm:bulletEnabled val="1"/>
        </dgm:presLayoutVars>
      </dgm:prSet>
      <dgm:spPr/>
      <dgm:t>
        <a:bodyPr/>
        <a:lstStyle/>
        <a:p>
          <a:endParaRPr lang="zh-CN" altLang="en-US"/>
        </a:p>
      </dgm:t>
    </dgm:pt>
    <dgm:pt modelId="{0545007C-6D9F-43BA-8007-C280837A5672}" type="pres">
      <dgm:prSet presAssocID="{FA272C1B-984B-4105-8CF2-2E5DE29E259F}" presName="spacer" presStyleCnt="0"/>
      <dgm:spPr/>
    </dgm:pt>
    <dgm:pt modelId="{FCB80470-48B7-4FB8-A5A1-FB51918BBAC8}" type="pres">
      <dgm:prSet presAssocID="{B68FED76-F22F-41E1-A9F3-8736FCEB4E30}" presName="parentText" presStyleLbl="node1" presStyleIdx="3" presStyleCnt="10">
        <dgm:presLayoutVars>
          <dgm:chMax val="0"/>
          <dgm:bulletEnabled val="1"/>
        </dgm:presLayoutVars>
      </dgm:prSet>
      <dgm:spPr/>
      <dgm:t>
        <a:bodyPr/>
        <a:lstStyle/>
        <a:p>
          <a:endParaRPr lang="zh-CN" altLang="en-US"/>
        </a:p>
      </dgm:t>
    </dgm:pt>
    <dgm:pt modelId="{22E61E01-3267-40DF-A603-5C7FAB50570F}" type="pres">
      <dgm:prSet presAssocID="{84CF2DB5-B21A-454B-8C8A-52C95D927729}" presName="spacer" presStyleCnt="0"/>
      <dgm:spPr/>
    </dgm:pt>
    <dgm:pt modelId="{29F59087-29C5-4155-A178-29A31153F2CC}" type="pres">
      <dgm:prSet presAssocID="{9E3AFA7D-069D-4C4A-B2F4-03F6A0505BFE}" presName="parentText" presStyleLbl="node1" presStyleIdx="4" presStyleCnt="10">
        <dgm:presLayoutVars>
          <dgm:chMax val="0"/>
          <dgm:bulletEnabled val="1"/>
        </dgm:presLayoutVars>
      </dgm:prSet>
      <dgm:spPr/>
      <dgm:t>
        <a:bodyPr/>
        <a:lstStyle/>
        <a:p>
          <a:endParaRPr lang="zh-CN" altLang="en-US"/>
        </a:p>
      </dgm:t>
    </dgm:pt>
    <dgm:pt modelId="{07B54811-D986-4259-9A9D-70274F02C0D7}" type="pres">
      <dgm:prSet presAssocID="{313BC4AC-1830-43AE-AE9C-698E7678EDA8}" presName="spacer" presStyleCnt="0"/>
      <dgm:spPr/>
    </dgm:pt>
    <dgm:pt modelId="{4043F681-6B40-4702-8180-DC23BE61271D}" type="pres">
      <dgm:prSet presAssocID="{8C203F75-59AE-48BF-8C53-A2F4C7ABD990}" presName="parentText" presStyleLbl="node1" presStyleIdx="5" presStyleCnt="10">
        <dgm:presLayoutVars>
          <dgm:chMax val="0"/>
          <dgm:bulletEnabled val="1"/>
        </dgm:presLayoutVars>
      </dgm:prSet>
      <dgm:spPr/>
      <dgm:t>
        <a:bodyPr/>
        <a:lstStyle/>
        <a:p>
          <a:endParaRPr lang="zh-CN" altLang="en-US"/>
        </a:p>
      </dgm:t>
    </dgm:pt>
    <dgm:pt modelId="{07BF2524-F5F7-46FD-BD06-FBFCF3635FC1}" type="pres">
      <dgm:prSet presAssocID="{A846F734-BE53-4C59-9AEA-F828B08C3C3F}" presName="spacer" presStyleCnt="0"/>
      <dgm:spPr/>
    </dgm:pt>
    <dgm:pt modelId="{A5BE2CC4-B3E0-42C9-B1B4-1293EBFC9F2B}" type="pres">
      <dgm:prSet presAssocID="{BFB96941-598B-4D5C-8514-AD7E392519AF}" presName="parentText" presStyleLbl="node1" presStyleIdx="6" presStyleCnt="10">
        <dgm:presLayoutVars>
          <dgm:chMax val="0"/>
          <dgm:bulletEnabled val="1"/>
        </dgm:presLayoutVars>
      </dgm:prSet>
      <dgm:spPr/>
      <dgm:t>
        <a:bodyPr/>
        <a:lstStyle/>
        <a:p>
          <a:endParaRPr lang="zh-CN" altLang="en-US"/>
        </a:p>
      </dgm:t>
    </dgm:pt>
    <dgm:pt modelId="{498E9977-01E3-47C6-ACB0-2004FAD76AAD}" type="pres">
      <dgm:prSet presAssocID="{B90D1ABF-8FBE-4CED-9227-650AA1313329}" presName="spacer" presStyleCnt="0"/>
      <dgm:spPr/>
    </dgm:pt>
    <dgm:pt modelId="{76C1965C-64D6-4BFA-96D9-6FF8A31397E0}" type="pres">
      <dgm:prSet presAssocID="{9F411B2C-1F38-4C3E-B901-DFDE06F3BBAE}" presName="parentText" presStyleLbl="node1" presStyleIdx="7" presStyleCnt="10">
        <dgm:presLayoutVars>
          <dgm:chMax val="0"/>
          <dgm:bulletEnabled val="1"/>
        </dgm:presLayoutVars>
      </dgm:prSet>
      <dgm:spPr/>
      <dgm:t>
        <a:bodyPr/>
        <a:lstStyle/>
        <a:p>
          <a:endParaRPr lang="zh-CN" altLang="en-US"/>
        </a:p>
      </dgm:t>
    </dgm:pt>
    <dgm:pt modelId="{783520B3-88E2-42AA-B092-16497787B100}" type="pres">
      <dgm:prSet presAssocID="{50236684-506C-4B61-8019-2EC618DB463C}" presName="spacer" presStyleCnt="0"/>
      <dgm:spPr/>
    </dgm:pt>
    <dgm:pt modelId="{ACD87C32-8EA0-4AC9-8766-9AF2BBC90E8A}" type="pres">
      <dgm:prSet presAssocID="{0E24276A-18DD-4B2B-9255-75A2D846D64E}" presName="parentText" presStyleLbl="node1" presStyleIdx="8" presStyleCnt="10">
        <dgm:presLayoutVars>
          <dgm:chMax val="0"/>
          <dgm:bulletEnabled val="1"/>
        </dgm:presLayoutVars>
      </dgm:prSet>
      <dgm:spPr/>
      <dgm:t>
        <a:bodyPr/>
        <a:lstStyle/>
        <a:p>
          <a:endParaRPr lang="zh-CN" altLang="en-US"/>
        </a:p>
      </dgm:t>
    </dgm:pt>
    <dgm:pt modelId="{17FF7736-DCD8-4F95-8C26-6BB8E7389C13}" type="pres">
      <dgm:prSet presAssocID="{94C3F480-AB1E-425C-8E02-E9DF6FC59DD6}" presName="spacer" presStyleCnt="0"/>
      <dgm:spPr/>
    </dgm:pt>
    <dgm:pt modelId="{EAA3E064-E770-4F8F-AE8B-F3480EF72752}" type="pres">
      <dgm:prSet presAssocID="{A105436A-BAFD-4E0B-A37D-D17EB711162C}" presName="parentText" presStyleLbl="node1" presStyleIdx="9" presStyleCnt="10">
        <dgm:presLayoutVars>
          <dgm:chMax val="0"/>
          <dgm:bulletEnabled val="1"/>
        </dgm:presLayoutVars>
      </dgm:prSet>
      <dgm:spPr/>
      <dgm:t>
        <a:bodyPr/>
        <a:lstStyle/>
        <a:p>
          <a:endParaRPr lang="zh-CN" altLang="en-US"/>
        </a:p>
      </dgm:t>
    </dgm:pt>
  </dgm:ptLst>
  <dgm:cxnLst>
    <dgm:cxn modelId="{B33D854F-BF07-45C8-AF5B-F48D0D670D9B}" srcId="{C3D9C8CF-55D8-4A25-92F0-9561BAC8B7D5}" destId="{9F411B2C-1F38-4C3E-B901-DFDE06F3BBAE}" srcOrd="7" destOrd="0" parTransId="{D879B5B4-A7D1-40C1-9AA6-90293A157940}" sibTransId="{50236684-506C-4B61-8019-2EC618DB463C}"/>
    <dgm:cxn modelId="{E28329FB-B4A0-4AB0-A55B-93358C96361D}" srcId="{C3D9C8CF-55D8-4A25-92F0-9561BAC8B7D5}" destId="{0E24276A-18DD-4B2B-9255-75A2D846D64E}" srcOrd="8" destOrd="0" parTransId="{2E586E79-CAD8-41F2-8BD9-CD745C57089B}" sibTransId="{94C3F480-AB1E-425C-8E02-E9DF6FC59DD6}"/>
    <dgm:cxn modelId="{C4879A07-B895-407D-848B-7F69077FA4FB}" type="presOf" srcId="{8C203F75-59AE-48BF-8C53-A2F4C7ABD990}" destId="{4043F681-6B40-4702-8180-DC23BE61271D}" srcOrd="0" destOrd="0" presId="urn:microsoft.com/office/officeart/2005/8/layout/vList2"/>
    <dgm:cxn modelId="{D8734422-9CC9-4DAE-9B72-9880E307EB23}" srcId="{C3D9C8CF-55D8-4A25-92F0-9561BAC8B7D5}" destId="{A105436A-BAFD-4E0B-A37D-D17EB711162C}" srcOrd="9" destOrd="0" parTransId="{ECFF7115-ECFB-49B3-9DE3-B796DE95B24B}" sibTransId="{BBCE8D64-3CC8-4CD1-9B72-A27612667828}"/>
    <dgm:cxn modelId="{1B104E6C-79D8-46F1-AF1D-1FEFC446101E}" type="presOf" srcId="{C3D9C8CF-55D8-4A25-92F0-9561BAC8B7D5}" destId="{F1E7A521-44F8-4523-AF7A-CCAC4D0EE6B5}" srcOrd="0" destOrd="0" presId="urn:microsoft.com/office/officeart/2005/8/layout/vList2"/>
    <dgm:cxn modelId="{5D0DF857-9306-4A1C-88A3-91116EC547B0}" type="presOf" srcId="{CC0FDE6F-5690-4670-B528-34787E82C863}" destId="{5750BA70-D714-4808-B72C-D8591E20FDC9}" srcOrd="0" destOrd="0" presId="urn:microsoft.com/office/officeart/2005/8/layout/vList2"/>
    <dgm:cxn modelId="{5EF59A61-EF28-4894-B3F4-17522E428DA1}" type="presOf" srcId="{96677D93-004A-4467-90B3-38B0295E2406}" destId="{A200A8D9-D3F5-4E2D-A48D-8FD92B2F740E}" srcOrd="0" destOrd="0" presId="urn:microsoft.com/office/officeart/2005/8/layout/vList2"/>
    <dgm:cxn modelId="{9BA9ABC0-E995-4D85-B7FD-F226B1EF0694}" type="presOf" srcId="{E2B3B530-D012-4732-AB77-E05AA19B1500}" destId="{B54E35F9-9914-4C2F-BD67-2D780A20E0EA}" srcOrd="0" destOrd="0" presId="urn:microsoft.com/office/officeart/2005/8/layout/vList2"/>
    <dgm:cxn modelId="{CC93D545-17D6-4626-867E-43A1A6E0F2D2}" type="presOf" srcId="{0E24276A-18DD-4B2B-9255-75A2D846D64E}" destId="{ACD87C32-8EA0-4AC9-8766-9AF2BBC90E8A}" srcOrd="0" destOrd="0" presId="urn:microsoft.com/office/officeart/2005/8/layout/vList2"/>
    <dgm:cxn modelId="{97EEFD06-DA1B-44B6-B875-D53FE2715CFF}" type="presOf" srcId="{A105436A-BAFD-4E0B-A37D-D17EB711162C}" destId="{EAA3E064-E770-4F8F-AE8B-F3480EF72752}" srcOrd="0" destOrd="0" presId="urn:microsoft.com/office/officeart/2005/8/layout/vList2"/>
    <dgm:cxn modelId="{212F24D1-95BD-47C2-B5EE-512DDD89D5F1}" srcId="{C3D9C8CF-55D8-4A25-92F0-9561BAC8B7D5}" destId="{9E3AFA7D-069D-4C4A-B2F4-03F6A0505BFE}" srcOrd="4" destOrd="0" parTransId="{E6D1BCCF-4A6D-4137-B2CB-2A2BD1F31BBB}" sibTransId="{313BC4AC-1830-43AE-AE9C-698E7678EDA8}"/>
    <dgm:cxn modelId="{13F0CDDF-AC90-44AB-A3B6-65F1F4BA7391}" srcId="{C3D9C8CF-55D8-4A25-92F0-9561BAC8B7D5}" destId="{96677D93-004A-4467-90B3-38B0295E2406}" srcOrd="2" destOrd="0" parTransId="{3B10C3AD-F06E-405A-936B-F25A61E005DD}" sibTransId="{FA272C1B-984B-4105-8CF2-2E5DE29E259F}"/>
    <dgm:cxn modelId="{D0301343-17DD-4292-8A20-A70BE36C8002}" srcId="{C3D9C8CF-55D8-4A25-92F0-9561BAC8B7D5}" destId="{B68FED76-F22F-41E1-A9F3-8736FCEB4E30}" srcOrd="3" destOrd="0" parTransId="{C589DA95-7BFA-4CC9-9499-A836009EBE1A}" sibTransId="{84CF2DB5-B21A-454B-8C8A-52C95D927729}"/>
    <dgm:cxn modelId="{BA05F47F-022D-435A-8C59-3DE1AD9215C2}" srcId="{C3D9C8CF-55D8-4A25-92F0-9561BAC8B7D5}" destId="{8C203F75-59AE-48BF-8C53-A2F4C7ABD990}" srcOrd="5" destOrd="0" parTransId="{545C1E34-8AFA-4E6B-8782-FF7B11F79F25}" sibTransId="{A846F734-BE53-4C59-9AEA-F828B08C3C3F}"/>
    <dgm:cxn modelId="{7F1E5B9A-0B7A-4E6C-BFBE-928F853F9ED7}" srcId="{C3D9C8CF-55D8-4A25-92F0-9561BAC8B7D5}" destId="{CC0FDE6F-5690-4670-B528-34787E82C863}" srcOrd="1" destOrd="0" parTransId="{90851C44-FE1D-4072-B4DA-56C8D62D9DAD}" sibTransId="{646D5738-68BC-4A59-BA24-E652CFCBFE18}"/>
    <dgm:cxn modelId="{6863A591-894D-4D70-9F4E-19D8E935D7B3}" type="presOf" srcId="{9E3AFA7D-069D-4C4A-B2F4-03F6A0505BFE}" destId="{29F59087-29C5-4155-A178-29A31153F2CC}" srcOrd="0" destOrd="0" presId="urn:microsoft.com/office/officeart/2005/8/layout/vList2"/>
    <dgm:cxn modelId="{81B77A5F-AEB1-4E10-A667-F82F47B9D885}" type="presOf" srcId="{B68FED76-F22F-41E1-A9F3-8736FCEB4E30}" destId="{FCB80470-48B7-4FB8-A5A1-FB51918BBAC8}" srcOrd="0" destOrd="0" presId="urn:microsoft.com/office/officeart/2005/8/layout/vList2"/>
    <dgm:cxn modelId="{4647391D-57BB-4290-B774-904FFABAE912}" type="presOf" srcId="{BFB96941-598B-4D5C-8514-AD7E392519AF}" destId="{A5BE2CC4-B3E0-42C9-B1B4-1293EBFC9F2B}" srcOrd="0" destOrd="0" presId="urn:microsoft.com/office/officeart/2005/8/layout/vList2"/>
    <dgm:cxn modelId="{3236172D-87DA-452D-90B4-5D1CAA5921F3}" srcId="{C3D9C8CF-55D8-4A25-92F0-9561BAC8B7D5}" destId="{E2B3B530-D012-4732-AB77-E05AA19B1500}" srcOrd="0" destOrd="0" parTransId="{4A047D2E-FE4F-4DC1-B52F-8510D3EA041E}" sibTransId="{002D9E88-BBDE-46F7-8577-1F7FF4728AA5}"/>
    <dgm:cxn modelId="{8D8819F1-783B-4144-BB59-FCD23652EAF4}" srcId="{C3D9C8CF-55D8-4A25-92F0-9561BAC8B7D5}" destId="{BFB96941-598B-4D5C-8514-AD7E392519AF}" srcOrd="6" destOrd="0" parTransId="{ADB7D0A3-F5AA-455C-9337-6724EEE26184}" sibTransId="{B90D1ABF-8FBE-4CED-9227-650AA1313329}"/>
    <dgm:cxn modelId="{5F2CDDA3-8958-42DB-A94A-27B1E8A3BA1D}" type="presOf" srcId="{9F411B2C-1F38-4C3E-B901-DFDE06F3BBAE}" destId="{76C1965C-64D6-4BFA-96D9-6FF8A31397E0}" srcOrd="0" destOrd="0" presId="urn:microsoft.com/office/officeart/2005/8/layout/vList2"/>
    <dgm:cxn modelId="{64F912DB-3351-4D3B-B8F0-6C9E64B1BE44}" type="presParOf" srcId="{F1E7A521-44F8-4523-AF7A-CCAC4D0EE6B5}" destId="{B54E35F9-9914-4C2F-BD67-2D780A20E0EA}" srcOrd="0" destOrd="0" presId="urn:microsoft.com/office/officeart/2005/8/layout/vList2"/>
    <dgm:cxn modelId="{13370949-E062-4FD0-891B-4C74C4FA8D9B}" type="presParOf" srcId="{F1E7A521-44F8-4523-AF7A-CCAC4D0EE6B5}" destId="{1072ECF8-6C0B-42DD-82C7-C4A92E4112BE}" srcOrd="1" destOrd="0" presId="urn:microsoft.com/office/officeart/2005/8/layout/vList2"/>
    <dgm:cxn modelId="{B360E1DD-474B-44A0-923A-1763CAF47B6C}" type="presParOf" srcId="{F1E7A521-44F8-4523-AF7A-CCAC4D0EE6B5}" destId="{5750BA70-D714-4808-B72C-D8591E20FDC9}" srcOrd="2" destOrd="0" presId="urn:microsoft.com/office/officeart/2005/8/layout/vList2"/>
    <dgm:cxn modelId="{448A43EC-C566-4FFE-95E1-2F400987B7B9}" type="presParOf" srcId="{F1E7A521-44F8-4523-AF7A-CCAC4D0EE6B5}" destId="{031B0222-96BA-485F-B0E2-04C77D30930C}" srcOrd="3" destOrd="0" presId="urn:microsoft.com/office/officeart/2005/8/layout/vList2"/>
    <dgm:cxn modelId="{2D536519-E244-4E03-9331-D416912E44B7}" type="presParOf" srcId="{F1E7A521-44F8-4523-AF7A-CCAC4D0EE6B5}" destId="{A200A8D9-D3F5-4E2D-A48D-8FD92B2F740E}" srcOrd="4" destOrd="0" presId="urn:microsoft.com/office/officeart/2005/8/layout/vList2"/>
    <dgm:cxn modelId="{72D37E9C-6C13-40EB-945A-C9AC1E272164}" type="presParOf" srcId="{F1E7A521-44F8-4523-AF7A-CCAC4D0EE6B5}" destId="{0545007C-6D9F-43BA-8007-C280837A5672}" srcOrd="5" destOrd="0" presId="urn:microsoft.com/office/officeart/2005/8/layout/vList2"/>
    <dgm:cxn modelId="{EEB373F1-4487-433B-975C-C70BA0DC1C5C}" type="presParOf" srcId="{F1E7A521-44F8-4523-AF7A-CCAC4D0EE6B5}" destId="{FCB80470-48B7-4FB8-A5A1-FB51918BBAC8}" srcOrd="6" destOrd="0" presId="urn:microsoft.com/office/officeart/2005/8/layout/vList2"/>
    <dgm:cxn modelId="{3470E7A6-38BE-47A0-97E4-115A887BBDA9}" type="presParOf" srcId="{F1E7A521-44F8-4523-AF7A-CCAC4D0EE6B5}" destId="{22E61E01-3267-40DF-A603-5C7FAB50570F}" srcOrd="7" destOrd="0" presId="urn:microsoft.com/office/officeart/2005/8/layout/vList2"/>
    <dgm:cxn modelId="{2C276198-3F63-4500-A360-E921A4FC5AF4}" type="presParOf" srcId="{F1E7A521-44F8-4523-AF7A-CCAC4D0EE6B5}" destId="{29F59087-29C5-4155-A178-29A31153F2CC}" srcOrd="8" destOrd="0" presId="urn:microsoft.com/office/officeart/2005/8/layout/vList2"/>
    <dgm:cxn modelId="{B630E798-3949-4721-804A-E6E7FE2E1EE1}" type="presParOf" srcId="{F1E7A521-44F8-4523-AF7A-CCAC4D0EE6B5}" destId="{07B54811-D986-4259-9A9D-70274F02C0D7}" srcOrd="9" destOrd="0" presId="urn:microsoft.com/office/officeart/2005/8/layout/vList2"/>
    <dgm:cxn modelId="{15F3540F-56BD-4594-B77E-08034E4F9FBB}" type="presParOf" srcId="{F1E7A521-44F8-4523-AF7A-CCAC4D0EE6B5}" destId="{4043F681-6B40-4702-8180-DC23BE61271D}" srcOrd="10" destOrd="0" presId="urn:microsoft.com/office/officeart/2005/8/layout/vList2"/>
    <dgm:cxn modelId="{C1151B22-ACE7-41CB-9AE6-A3EC34BFBEDA}" type="presParOf" srcId="{F1E7A521-44F8-4523-AF7A-CCAC4D0EE6B5}" destId="{07BF2524-F5F7-46FD-BD06-FBFCF3635FC1}" srcOrd="11" destOrd="0" presId="urn:microsoft.com/office/officeart/2005/8/layout/vList2"/>
    <dgm:cxn modelId="{7225AC1F-8939-4822-8C03-1A1E13F7E7F1}" type="presParOf" srcId="{F1E7A521-44F8-4523-AF7A-CCAC4D0EE6B5}" destId="{A5BE2CC4-B3E0-42C9-B1B4-1293EBFC9F2B}" srcOrd="12" destOrd="0" presId="urn:microsoft.com/office/officeart/2005/8/layout/vList2"/>
    <dgm:cxn modelId="{761ECEE1-27BE-4DD4-825A-F7D5C9428323}" type="presParOf" srcId="{F1E7A521-44F8-4523-AF7A-CCAC4D0EE6B5}" destId="{498E9977-01E3-47C6-ACB0-2004FAD76AAD}" srcOrd="13" destOrd="0" presId="urn:microsoft.com/office/officeart/2005/8/layout/vList2"/>
    <dgm:cxn modelId="{C6AB3847-99A3-441E-B997-73A784415689}" type="presParOf" srcId="{F1E7A521-44F8-4523-AF7A-CCAC4D0EE6B5}" destId="{76C1965C-64D6-4BFA-96D9-6FF8A31397E0}" srcOrd="14" destOrd="0" presId="urn:microsoft.com/office/officeart/2005/8/layout/vList2"/>
    <dgm:cxn modelId="{0944F23D-8C74-450B-B115-B5C2FBF87690}" type="presParOf" srcId="{F1E7A521-44F8-4523-AF7A-CCAC4D0EE6B5}" destId="{783520B3-88E2-42AA-B092-16497787B100}" srcOrd="15" destOrd="0" presId="urn:microsoft.com/office/officeart/2005/8/layout/vList2"/>
    <dgm:cxn modelId="{595063DE-0928-4A84-A8B6-48DF59C06429}" type="presParOf" srcId="{F1E7A521-44F8-4523-AF7A-CCAC4D0EE6B5}" destId="{ACD87C32-8EA0-4AC9-8766-9AF2BBC90E8A}" srcOrd="16" destOrd="0" presId="urn:microsoft.com/office/officeart/2005/8/layout/vList2"/>
    <dgm:cxn modelId="{8C8F5A08-CE47-4642-ABC9-648BEDEA805D}" type="presParOf" srcId="{F1E7A521-44F8-4523-AF7A-CCAC4D0EE6B5}" destId="{17FF7736-DCD8-4F95-8C26-6BB8E7389C13}" srcOrd="17" destOrd="0" presId="urn:microsoft.com/office/officeart/2005/8/layout/vList2"/>
    <dgm:cxn modelId="{9DCEF13B-B858-4DA9-B71D-B494782BC6C8}" type="presParOf" srcId="{F1E7A521-44F8-4523-AF7A-CCAC4D0EE6B5}" destId="{EAA3E064-E770-4F8F-AE8B-F3480EF72752}" srcOrd="1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25830AA-0C7D-4A4D-A37E-6CA0456D27A2}"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zh-CN" altLang="en-US"/>
        </a:p>
      </dgm:t>
    </dgm:pt>
    <dgm:pt modelId="{BFA2F22E-4EF6-42DE-8DF9-DD913AE68003}">
      <dgm:prSet/>
      <dgm:spPr/>
      <dgm:t>
        <a:bodyPr/>
        <a:lstStyle/>
        <a:p>
          <a:pPr rtl="0"/>
          <a:r>
            <a:rPr lang="zh-CN" smtClean="0"/>
            <a:t>1 The Age of the Data Product</a:t>
          </a:r>
          <a:endParaRPr lang="zh-CN"/>
        </a:p>
      </dgm:t>
    </dgm:pt>
    <dgm:pt modelId="{019A31FB-EAF9-4D4D-9DAF-86D08C1DC7C7}" type="parTrans" cxnId="{9FE23CA2-5FFA-4659-9475-7B6C90D1E3EE}">
      <dgm:prSet/>
      <dgm:spPr/>
      <dgm:t>
        <a:bodyPr/>
        <a:lstStyle/>
        <a:p>
          <a:endParaRPr lang="zh-CN" altLang="en-US"/>
        </a:p>
      </dgm:t>
    </dgm:pt>
    <dgm:pt modelId="{77E9DB97-98C0-497F-81B2-DCEF1E35B7A7}" type="sibTrans" cxnId="{9FE23CA2-5FFA-4659-9475-7B6C90D1E3EE}">
      <dgm:prSet/>
      <dgm:spPr/>
      <dgm:t>
        <a:bodyPr/>
        <a:lstStyle/>
        <a:p>
          <a:endParaRPr lang="zh-CN" altLang="en-US"/>
        </a:p>
      </dgm:t>
    </dgm:pt>
    <dgm:pt modelId="{2EC5048D-AABC-47EA-9A75-9009863D6C68}">
      <dgm:prSet/>
      <dgm:spPr/>
      <dgm:t>
        <a:bodyPr/>
        <a:lstStyle/>
        <a:p>
          <a:pPr rtl="0"/>
          <a:r>
            <a:rPr lang="zh-CN" smtClean="0"/>
            <a:t>2 An Operating System for Big Data</a:t>
          </a:r>
          <a:endParaRPr lang="zh-CN"/>
        </a:p>
      </dgm:t>
    </dgm:pt>
    <dgm:pt modelId="{002B7E52-7244-4ECA-90F0-A120821CA265}" type="parTrans" cxnId="{3F4CBAE3-22A3-4DA9-9277-E7E7740B877E}">
      <dgm:prSet/>
      <dgm:spPr/>
      <dgm:t>
        <a:bodyPr/>
        <a:lstStyle/>
        <a:p>
          <a:endParaRPr lang="zh-CN" altLang="en-US"/>
        </a:p>
      </dgm:t>
    </dgm:pt>
    <dgm:pt modelId="{88462227-120B-44B2-A15B-08FF8A809777}" type="sibTrans" cxnId="{3F4CBAE3-22A3-4DA9-9277-E7E7740B877E}">
      <dgm:prSet/>
      <dgm:spPr/>
      <dgm:t>
        <a:bodyPr/>
        <a:lstStyle/>
        <a:p>
          <a:endParaRPr lang="zh-CN" altLang="en-US"/>
        </a:p>
      </dgm:t>
    </dgm:pt>
    <dgm:pt modelId="{BE9A41BD-ADCB-4FF5-9EBD-CED34B8FEAF1}">
      <dgm:prSet/>
      <dgm:spPr/>
      <dgm:t>
        <a:bodyPr/>
        <a:lstStyle/>
        <a:p>
          <a:pPr rtl="0"/>
          <a:r>
            <a:rPr lang="zh-CN" smtClean="0"/>
            <a:t>3 A Framework for Python and Hadoop Streaming</a:t>
          </a:r>
          <a:endParaRPr lang="zh-CN"/>
        </a:p>
      </dgm:t>
    </dgm:pt>
    <dgm:pt modelId="{540B6809-A9C0-4996-895B-2128C59B36ED}" type="parTrans" cxnId="{AADD8BD9-05F1-457B-97DF-ECE5E7C24B54}">
      <dgm:prSet/>
      <dgm:spPr/>
      <dgm:t>
        <a:bodyPr/>
        <a:lstStyle/>
        <a:p>
          <a:endParaRPr lang="zh-CN" altLang="en-US"/>
        </a:p>
      </dgm:t>
    </dgm:pt>
    <dgm:pt modelId="{98B40C8E-1920-4B78-8C92-81FEF9745480}" type="sibTrans" cxnId="{AADD8BD9-05F1-457B-97DF-ECE5E7C24B54}">
      <dgm:prSet/>
      <dgm:spPr/>
      <dgm:t>
        <a:bodyPr/>
        <a:lstStyle/>
        <a:p>
          <a:endParaRPr lang="zh-CN" altLang="en-US"/>
        </a:p>
      </dgm:t>
    </dgm:pt>
    <dgm:pt modelId="{49BC82C7-04F6-4FF5-9CAA-CA9EEC3DD579}">
      <dgm:prSet/>
      <dgm:spPr/>
      <dgm:t>
        <a:bodyPr/>
        <a:lstStyle/>
        <a:p>
          <a:pPr rtl="0"/>
          <a:r>
            <a:rPr lang="zh-CN" smtClean="0"/>
            <a:t>4 In-Memory Computing with Spark</a:t>
          </a:r>
          <a:endParaRPr lang="zh-CN"/>
        </a:p>
      </dgm:t>
    </dgm:pt>
    <dgm:pt modelId="{B5EA38C7-96EC-467C-94D3-CC2C19B56374}" type="parTrans" cxnId="{3D2A546F-0F30-4111-AF15-7C93FBCEFCAF}">
      <dgm:prSet/>
      <dgm:spPr/>
      <dgm:t>
        <a:bodyPr/>
        <a:lstStyle/>
        <a:p>
          <a:endParaRPr lang="zh-CN" altLang="en-US"/>
        </a:p>
      </dgm:t>
    </dgm:pt>
    <dgm:pt modelId="{41491484-925C-4B83-9EA7-67D3C0D63E91}" type="sibTrans" cxnId="{3D2A546F-0F30-4111-AF15-7C93FBCEFCAF}">
      <dgm:prSet/>
      <dgm:spPr/>
      <dgm:t>
        <a:bodyPr/>
        <a:lstStyle/>
        <a:p>
          <a:endParaRPr lang="zh-CN" altLang="en-US"/>
        </a:p>
      </dgm:t>
    </dgm:pt>
    <dgm:pt modelId="{9E023E3A-965D-4315-8EA1-C62000CB8D31}">
      <dgm:prSet/>
      <dgm:spPr/>
      <dgm:t>
        <a:bodyPr/>
        <a:lstStyle/>
        <a:p>
          <a:pPr rtl="0"/>
          <a:r>
            <a:rPr lang="zh-CN" smtClean="0"/>
            <a:t>5 Distributed Analysis and Patterns</a:t>
          </a:r>
          <a:endParaRPr lang="zh-CN"/>
        </a:p>
      </dgm:t>
    </dgm:pt>
    <dgm:pt modelId="{FADEDD64-61DD-4A0C-91B3-5E67DA82CCD4}" type="parTrans" cxnId="{35A9A2F9-9547-476C-A12C-42BE3D4B8CE9}">
      <dgm:prSet/>
      <dgm:spPr/>
      <dgm:t>
        <a:bodyPr/>
        <a:lstStyle/>
        <a:p>
          <a:endParaRPr lang="zh-CN" altLang="en-US"/>
        </a:p>
      </dgm:t>
    </dgm:pt>
    <dgm:pt modelId="{D8CCD9FB-504E-4A33-9CF0-574EE1ED4EEE}" type="sibTrans" cxnId="{35A9A2F9-9547-476C-A12C-42BE3D4B8CE9}">
      <dgm:prSet/>
      <dgm:spPr/>
      <dgm:t>
        <a:bodyPr/>
        <a:lstStyle/>
        <a:p>
          <a:endParaRPr lang="zh-CN" altLang="en-US"/>
        </a:p>
      </dgm:t>
    </dgm:pt>
    <dgm:pt modelId="{BA47E7CE-00E5-4121-BED2-876FF3D5A1CB}">
      <dgm:prSet/>
      <dgm:spPr/>
      <dgm:t>
        <a:bodyPr/>
        <a:lstStyle/>
        <a:p>
          <a:pPr rtl="0"/>
          <a:r>
            <a:rPr lang="zh-CN" smtClean="0"/>
            <a:t>6 Data Mining and Warehousing</a:t>
          </a:r>
          <a:endParaRPr lang="zh-CN"/>
        </a:p>
      </dgm:t>
    </dgm:pt>
    <dgm:pt modelId="{4828C835-DFAE-42B8-A450-ACCEAA529006}" type="parTrans" cxnId="{CB0DB909-26F6-4687-BC11-29F66B014A94}">
      <dgm:prSet/>
      <dgm:spPr/>
      <dgm:t>
        <a:bodyPr/>
        <a:lstStyle/>
        <a:p>
          <a:endParaRPr lang="zh-CN" altLang="en-US"/>
        </a:p>
      </dgm:t>
    </dgm:pt>
    <dgm:pt modelId="{2DE7A812-1F01-4317-B1BE-F656EDCFBF61}" type="sibTrans" cxnId="{CB0DB909-26F6-4687-BC11-29F66B014A94}">
      <dgm:prSet/>
      <dgm:spPr/>
      <dgm:t>
        <a:bodyPr/>
        <a:lstStyle/>
        <a:p>
          <a:endParaRPr lang="zh-CN" altLang="en-US"/>
        </a:p>
      </dgm:t>
    </dgm:pt>
    <dgm:pt modelId="{04491AD0-98F7-4D08-BB56-3F44C8E01383}">
      <dgm:prSet/>
      <dgm:spPr/>
      <dgm:t>
        <a:bodyPr/>
        <a:lstStyle/>
        <a:p>
          <a:pPr rtl="0"/>
          <a:r>
            <a:rPr lang="zh-CN" smtClean="0"/>
            <a:t>7 Data Ingestion</a:t>
          </a:r>
          <a:endParaRPr lang="zh-CN"/>
        </a:p>
      </dgm:t>
    </dgm:pt>
    <dgm:pt modelId="{8ABACD5E-1141-4045-98E5-BF8AED41E0EC}" type="parTrans" cxnId="{0A410787-17D3-43B1-8D71-FE15F7F03381}">
      <dgm:prSet/>
      <dgm:spPr/>
      <dgm:t>
        <a:bodyPr/>
        <a:lstStyle/>
        <a:p>
          <a:endParaRPr lang="zh-CN" altLang="en-US"/>
        </a:p>
      </dgm:t>
    </dgm:pt>
    <dgm:pt modelId="{51C498C1-D63A-436C-BC64-AB880F26876C}" type="sibTrans" cxnId="{0A410787-17D3-43B1-8D71-FE15F7F03381}">
      <dgm:prSet/>
      <dgm:spPr/>
      <dgm:t>
        <a:bodyPr/>
        <a:lstStyle/>
        <a:p>
          <a:endParaRPr lang="zh-CN" altLang="en-US"/>
        </a:p>
      </dgm:t>
    </dgm:pt>
    <dgm:pt modelId="{F73A780D-BC11-43EC-9676-611B7FA51CD1}">
      <dgm:prSet/>
      <dgm:spPr/>
      <dgm:t>
        <a:bodyPr/>
        <a:lstStyle/>
        <a:p>
          <a:pPr rtl="0"/>
          <a:r>
            <a:rPr lang="zh-CN" smtClean="0"/>
            <a:t>8 Analytics with Higher-Level APIs</a:t>
          </a:r>
          <a:endParaRPr lang="zh-CN"/>
        </a:p>
      </dgm:t>
    </dgm:pt>
    <dgm:pt modelId="{2CE13849-0FF1-433C-8635-3582FF8C2A47}" type="parTrans" cxnId="{3C965900-D681-4458-9174-33CB08804170}">
      <dgm:prSet/>
      <dgm:spPr/>
      <dgm:t>
        <a:bodyPr/>
        <a:lstStyle/>
        <a:p>
          <a:endParaRPr lang="zh-CN" altLang="en-US"/>
        </a:p>
      </dgm:t>
    </dgm:pt>
    <dgm:pt modelId="{C399D2C7-9AC4-446E-A9FC-D96DD7587C3D}" type="sibTrans" cxnId="{3C965900-D681-4458-9174-33CB08804170}">
      <dgm:prSet/>
      <dgm:spPr/>
      <dgm:t>
        <a:bodyPr/>
        <a:lstStyle/>
        <a:p>
          <a:endParaRPr lang="zh-CN" altLang="en-US"/>
        </a:p>
      </dgm:t>
    </dgm:pt>
    <dgm:pt modelId="{BF314BC6-FC1B-477D-A3A5-0555C57F6A46}">
      <dgm:prSet/>
      <dgm:spPr/>
      <dgm:t>
        <a:bodyPr/>
        <a:lstStyle/>
        <a:p>
          <a:pPr rtl="0"/>
          <a:r>
            <a:rPr lang="zh-CN" smtClean="0"/>
            <a:t>9 Machine Learning</a:t>
          </a:r>
          <a:endParaRPr lang="zh-CN"/>
        </a:p>
      </dgm:t>
    </dgm:pt>
    <dgm:pt modelId="{AC68E830-D752-45BA-94C6-1FFB24C19D47}" type="parTrans" cxnId="{25B26D37-57E7-4218-8C03-404F9380B20B}">
      <dgm:prSet/>
      <dgm:spPr/>
      <dgm:t>
        <a:bodyPr/>
        <a:lstStyle/>
        <a:p>
          <a:endParaRPr lang="zh-CN" altLang="en-US"/>
        </a:p>
      </dgm:t>
    </dgm:pt>
    <dgm:pt modelId="{80F02A77-16A1-401A-A6CE-3FD13C707B91}" type="sibTrans" cxnId="{25B26D37-57E7-4218-8C03-404F9380B20B}">
      <dgm:prSet/>
      <dgm:spPr/>
      <dgm:t>
        <a:bodyPr/>
        <a:lstStyle/>
        <a:p>
          <a:endParaRPr lang="zh-CN" altLang="en-US"/>
        </a:p>
      </dgm:t>
    </dgm:pt>
    <dgm:pt modelId="{C0CD7D51-2A6B-4B66-B75F-815633A2E654}">
      <dgm:prSet/>
      <dgm:spPr/>
      <dgm:t>
        <a:bodyPr/>
        <a:lstStyle/>
        <a:p>
          <a:pPr rtl="0"/>
          <a:r>
            <a:rPr lang="zh-CN" smtClean="0"/>
            <a:t>10 Summary: Doing Distributed Data Science</a:t>
          </a:r>
          <a:endParaRPr lang="zh-CN"/>
        </a:p>
      </dgm:t>
    </dgm:pt>
    <dgm:pt modelId="{ACEC6658-4C9E-4D17-8A9E-C0B2E79E3632}" type="parTrans" cxnId="{958B09DF-E979-4379-8231-A352982DE403}">
      <dgm:prSet/>
      <dgm:spPr/>
      <dgm:t>
        <a:bodyPr/>
        <a:lstStyle/>
        <a:p>
          <a:endParaRPr lang="zh-CN" altLang="en-US"/>
        </a:p>
      </dgm:t>
    </dgm:pt>
    <dgm:pt modelId="{291CB21A-94A8-4E2C-BB20-4F6120EF1925}" type="sibTrans" cxnId="{958B09DF-E979-4379-8231-A352982DE403}">
      <dgm:prSet/>
      <dgm:spPr/>
      <dgm:t>
        <a:bodyPr/>
        <a:lstStyle/>
        <a:p>
          <a:endParaRPr lang="zh-CN" altLang="en-US"/>
        </a:p>
      </dgm:t>
    </dgm:pt>
    <dgm:pt modelId="{939A776B-4B40-4D24-A05A-D6653A881149}" type="pres">
      <dgm:prSet presAssocID="{125830AA-0C7D-4A4D-A37E-6CA0456D27A2}" presName="linear" presStyleCnt="0">
        <dgm:presLayoutVars>
          <dgm:animLvl val="lvl"/>
          <dgm:resizeHandles val="exact"/>
        </dgm:presLayoutVars>
      </dgm:prSet>
      <dgm:spPr/>
      <dgm:t>
        <a:bodyPr/>
        <a:lstStyle/>
        <a:p>
          <a:endParaRPr lang="zh-CN" altLang="en-US"/>
        </a:p>
      </dgm:t>
    </dgm:pt>
    <dgm:pt modelId="{C74B6D2E-2686-4925-A060-BC3857EF1A3A}" type="pres">
      <dgm:prSet presAssocID="{BFA2F22E-4EF6-42DE-8DF9-DD913AE68003}" presName="parentText" presStyleLbl="node1" presStyleIdx="0" presStyleCnt="10">
        <dgm:presLayoutVars>
          <dgm:chMax val="0"/>
          <dgm:bulletEnabled val="1"/>
        </dgm:presLayoutVars>
      </dgm:prSet>
      <dgm:spPr/>
      <dgm:t>
        <a:bodyPr/>
        <a:lstStyle/>
        <a:p>
          <a:endParaRPr lang="zh-CN" altLang="en-US"/>
        </a:p>
      </dgm:t>
    </dgm:pt>
    <dgm:pt modelId="{D0C8772C-7C18-4C95-9689-3372F1CF60B3}" type="pres">
      <dgm:prSet presAssocID="{77E9DB97-98C0-497F-81B2-DCEF1E35B7A7}" presName="spacer" presStyleCnt="0"/>
      <dgm:spPr/>
    </dgm:pt>
    <dgm:pt modelId="{50810B50-300F-4641-B304-478CF32E8574}" type="pres">
      <dgm:prSet presAssocID="{2EC5048D-AABC-47EA-9A75-9009863D6C68}" presName="parentText" presStyleLbl="node1" presStyleIdx="1" presStyleCnt="10">
        <dgm:presLayoutVars>
          <dgm:chMax val="0"/>
          <dgm:bulletEnabled val="1"/>
        </dgm:presLayoutVars>
      </dgm:prSet>
      <dgm:spPr/>
      <dgm:t>
        <a:bodyPr/>
        <a:lstStyle/>
        <a:p>
          <a:endParaRPr lang="zh-CN" altLang="en-US"/>
        </a:p>
      </dgm:t>
    </dgm:pt>
    <dgm:pt modelId="{3EFC5CB1-62C9-43C4-9716-9902BB15EDC4}" type="pres">
      <dgm:prSet presAssocID="{88462227-120B-44B2-A15B-08FF8A809777}" presName="spacer" presStyleCnt="0"/>
      <dgm:spPr/>
    </dgm:pt>
    <dgm:pt modelId="{C129B9BB-516C-4551-A9FC-A5CD3A5B535F}" type="pres">
      <dgm:prSet presAssocID="{BE9A41BD-ADCB-4FF5-9EBD-CED34B8FEAF1}" presName="parentText" presStyleLbl="node1" presStyleIdx="2" presStyleCnt="10">
        <dgm:presLayoutVars>
          <dgm:chMax val="0"/>
          <dgm:bulletEnabled val="1"/>
        </dgm:presLayoutVars>
      </dgm:prSet>
      <dgm:spPr/>
      <dgm:t>
        <a:bodyPr/>
        <a:lstStyle/>
        <a:p>
          <a:endParaRPr lang="zh-CN" altLang="en-US"/>
        </a:p>
      </dgm:t>
    </dgm:pt>
    <dgm:pt modelId="{73711B3B-C53E-4B0E-A1AD-C984A7491307}" type="pres">
      <dgm:prSet presAssocID="{98B40C8E-1920-4B78-8C92-81FEF9745480}" presName="spacer" presStyleCnt="0"/>
      <dgm:spPr/>
    </dgm:pt>
    <dgm:pt modelId="{1AB2CC4D-DFED-4289-BA9A-C19238368320}" type="pres">
      <dgm:prSet presAssocID="{49BC82C7-04F6-4FF5-9CAA-CA9EEC3DD579}" presName="parentText" presStyleLbl="node1" presStyleIdx="3" presStyleCnt="10">
        <dgm:presLayoutVars>
          <dgm:chMax val="0"/>
          <dgm:bulletEnabled val="1"/>
        </dgm:presLayoutVars>
      </dgm:prSet>
      <dgm:spPr/>
      <dgm:t>
        <a:bodyPr/>
        <a:lstStyle/>
        <a:p>
          <a:endParaRPr lang="zh-CN" altLang="en-US"/>
        </a:p>
      </dgm:t>
    </dgm:pt>
    <dgm:pt modelId="{696F9082-3265-4535-B56A-CAF35EBE0634}" type="pres">
      <dgm:prSet presAssocID="{41491484-925C-4B83-9EA7-67D3C0D63E91}" presName="spacer" presStyleCnt="0"/>
      <dgm:spPr/>
    </dgm:pt>
    <dgm:pt modelId="{0BF43D4F-03A4-4926-BEAF-1DB333FA6D8A}" type="pres">
      <dgm:prSet presAssocID="{9E023E3A-965D-4315-8EA1-C62000CB8D31}" presName="parentText" presStyleLbl="node1" presStyleIdx="4" presStyleCnt="10">
        <dgm:presLayoutVars>
          <dgm:chMax val="0"/>
          <dgm:bulletEnabled val="1"/>
        </dgm:presLayoutVars>
      </dgm:prSet>
      <dgm:spPr/>
      <dgm:t>
        <a:bodyPr/>
        <a:lstStyle/>
        <a:p>
          <a:endParaRPr lang="zh-CN" altLang="en-US"/>
        </a:p>
      </dgm:t>
    </dgm:pt>
    <dgm:pt modelId="{52CF2C93-F112-481C-BF4C-14BDD75B09FD}" type="pres">
      <dgm:prSet presAssocID="{D8CCD9FB-504E-4A33-9CF0-574EE1ED4EEE}" presName="spacer" presStyleCnt="0"/>
      <dgm:spPr/>
    </dgm:pt>
    <dgm:pt modelId="{3BDCAAA1-A2D5-425D-A75C-92F491BBF099}" type="pres">
      <dgm:prSet presAssocID="{BA47E7CE-00E5-4121-BED2-876FF3D5A1CB}" presName="parentText" presStyleLbl="node1" presStyleIdx="5" presStyleCnt="10">
        <dgm:presLayoutVars>
          <dgm:chMax val="0"/>
          <dgm:bulletEnabled val="1"/>
        </dgm:presLayoutVars>
      </dgm:prSet>
      <dgm:spPr/>
      <dgm:t>
        <a:bodyPr/>
        <a:lstStyle/>
        <a:p>
          <a:endParaRPr lang="zh-CN" altLang="en-US"/>
        </a:p>
      </dgm:t>
    </dgm:pt>
    <dgm:pt modelId="{03B99B0F-5A67-40B3-B8D9-314C2FD93C3C}" type="pres">
      <dgm:prSet presAssocID="{2DE7A812-1F01-4317-B1BE-F656EDCFBF61}" presName="spacer" presStyleCnt="0"/>
      <dgm:spPr/>
    </dgm:pt>
    <dgm:pt modelId="{38666F38-DFCD-419A-9CED-CA426129D529}" type="pres">
      <dgm:prSet presAssocID="{04491AD0-98F7-4D08-BB56-3F44C8E01383}" presName="parentText" presStyleLbl="node1" presStyleIdx="6" presStyleCnt="10">
        <dgm:presLayoutVars>
          <dgm:chMax val="0"/>
          <dgm:bulletEnabled val="1"/>
        </dgm:presLayoutVars>
      </dgm:prSet>
      <dgm:spPr/>
      <dgm:t>
        <a:bodyPr/>
        <a:lstStyle/>
        <a:p>
          <a:endParaRPr lang="zh-CN" altLang="en-US"/>
        </a:p>
      </dgm:t>
    </dgm:pt>
    <dgm:pt modelId="{C9A4754A-A62F-49A8-91C0-966BC84DD207}" type="pres">
      <dgm:prSet presAssocID="{51C498C1-D63A-436C-BC64-AB880F26876C}" presName="spacer" presStyleCnt="0"/>
      <dgm:spPr/>
    </dgm:pt>
    <dgm:pt modelId="{EF614DC4-5F9A-491B-838F-CE8201A494CF}" type="pres">
      <dgm:prSet presAssocID="{F73A780D-BC11-43EC-9676-611B7FA51CD1}" presName="parentText" presStyleLbl="node1" presStyleIdx="7" presStyleCnt="10">
        <dgm:presLayoutVars>
          <dgm:chMax val="0"/>
          <dgm:bulletEnabled val="1"/>
        </dgm:presLayoutVars>
      </dgm:prSet>
      <dgm:spPr/>
      <dgm:t>
        <a:bodyPr/>
        <a:lstStyle/>
        <a:p>
          <a:endParaRPr lang="zh-CN" altLang="en-US"/>
        </a:p>
      </dgm:t>
    </dgm:pt>
    <dgm:pt modelId="{C1E219B7-C523-48FA-868D-002D14398A0D}" type="pres">
      <dgm:prSet presAssocID="{C399D2C7-9AC4-446E-A9FC-D96DD7587C3D}" presName="spacer" presStyleCnt="0"/>
      <dgm:spPr/>
    </dgm:pt>
    <dgm:pt modelId="{12EE37ED-E6AF-425B-BD60-4EF082BDF28D}" type="pres">
      <dgm:prSet presAssocID="{BF314BC6-FC1B-477D-A3A5-0555C57F6A46}" presName="parentText" presStyleLbl="node1" presStyleIdx="8" presStyleCnt="10">
        <dgm:presLayoutVars>
          <dgm:chMax val="0"/>
          <dgm:bulletEnabled val="1"/>
        </dgm:presLayoutVars>
      </dgm:prSet>
      <dgm:spPr/>
      <dgm:t>
        <a:bodyPr/>
        <a:lstStyle/>
        <a:p>
          <a:endParaRPr lang="zh-CN" altLang="en-US"/>
        </a:p>
      </dgm:t>
    </dgm:pt>
    <dgm:pt modelId="{6C72E27F-5092-448E-BF45-2D582A25EC5B}" type="pres">
      <dgm:prSet presAssocID="{80F02A77-16A1-401A-A6CE-3FD13C707B91}" presName="spacer" presStyleCnt="0"/>
      <dgm:spPr/>
    </dgm:pt>
    <dgm:pt modelId="{8D7BB0BC-48CB-4BDF-946A-D6B6727D9DDF}" type="pres">
      <dgm:prSet presAssocID="{C0CD7D51-2A6B-4B66-B75F-815633A2E654}" presName="parentText" presStyleLbl="node1" presStyleIdx="9" presStyleCnt="10">
        <dgm:presLayoutVars>
          <dgm:chMax val="0"/>
          <dgm:bulletEnabled val="1"/>
        </dgm:presLayoutVars>
      </dgm:prSet>
      <dgm:spPr/>
      <dgm:t>
        <a:bodyPr/>
        <a:lstStyle/>
        <a:p>
          <a:endParaRPr lang="zh-CN" altLang="en-US"/>
        </a:p>
      </dgm:t>
    </dgm:pt>
  </dgm:ptLst>
  <dgm:cxnLst>
    <dgm:cxn modelId="{0A410787-17D3-43B1-8D71-FE15F7F03381}" srcId="{125830AA-0C7D-4A4D-A37E-6CA0456D27A2}" destId="{04491AD0-98F7-4D08-BB56-3F44C8E01383}" srcOrd="6" destOrd="0" parTransId="{8ABACD5E-1141-4045-98E5-BF8AED41E0EC}" sibTransId="{51C498C1-D63A-436C-BC64-AB880F26876C}"/>
    <dgm:cxn modelId="{6A3D9353-DDC4-4F63-9BB8-7CFF948F9BED}" type="presOf" srcId="{2EC5048D-AABC-47EA-9A75-9009863D6C68}" destId="{50810B50-300F-4641-B304-478CF32E8574}" srcOrd="0" destOrd="0" presId="urn:microsoft.com/office/officeart/2005/8/layout/vList2"/>
    <dgm:cxn modelId="{CB0DB909-26F6-4687-BC11-29F66B014A94}" srcId="{125830AA-0C7D-4A4D-A37E-6CA0456D27A2}" destId="{BA47E7CE-00E5-4121-BED2-876FF3D5A1CB}" srcOrd="5" destOrd="0" parTransId="{4828C835-DFAE-42B8-A450-ACCEAA529006}" sibTransId="{2DE7A812-1F01-4317-B1BE-F656EDCFBF61}"/>
    <dgm:cxn modelId="{60F868F4-97E7-47D7-8183-A3967B89B879}" type="presOf" srcId="{F73A780D-BC11-43EC-9676-611B7FA51CD1}" destId="{EF614DC4-5F9A-491B-838F-CE8201A494CF}" srcOrd="0" destOrd="0" presId="urn:microsoft.com/office/officeart/2005/8/layout/vList2"/>
    <dgm:cxn modelId="{35A9A2F9-9547-476C-A12C-42BE3D4B8CE9}" srcId="{125830AA-0C7D-4A4D-A37E-6CA0456D27A2}" destId="{9E023E3A-965D-4315-8EA1-C62000CB8D31}" srcOrd="4" destOrd="0" parTransId="{FADEDD64-61DD-4A0C-91B3-5E67DA82CCD4}" sibTransId="{D8CCD9FB-504E-4A33-9CF0-574EE1ED4EEE}"/>
    <dgm:cxn modelId="{E4C39235-D67E-4F4A-84EE-285FD82912F6}" type="presOf" srcId="{BE9A41BD-ADCB-4FF5-9EBD-CED34B8FEAF1}" destId="{C129B9BB-516C-4551-A9FC-A5CD3A5B535F}" srcOrd="0" destOrd="0" presId="urn:microsoft.com/office/officeart/2005/8/layout/vList2"/>
    <dgm:cxn modelId="{3D2A546F-0F30-4111-AF15-7C93FBCEFCAF}" srcId="{125830AA-0C7D-4A4D-A37E-6CA0456D27A2}" destId="{49BC82C7-04F6-4FF5-9CAA-CA9EEC3DD579}" srcOrd="3" destOrd="0" parTransId="{B5EA38C7-96EC-467C-94D3-CC2C19B56374}" sibTransId="{41491484-925C-4B83-9EA7-67D3C0D63E91}"/>
    <dgm:cxn modelId="{BF56004E-67A5-4E5A-B5EC-8C61ADA4132E}" type="presOf" srcId="{125830AA-0C7D-4A4D-A37E-6CA0456D27A2}" destId="{939A776B-4B40-4D24-A05A-D6653A881149}" srcOrd="0" destOrd="0" presId="urn:microsoft.com/office/officeart/2005/8/layout/vList2"/>
    <dgm:cxn modelId="{9FE23CA2-5FFA-4659-9475-7B6C90D1E3EE}" srcId="{125830AA-0C7D-4A4D-A37E-6CA0456D27A2}" destId="{BFA2F22E-4EF6-42DE-8DF9-DD913AE68003}" srcOrd="0" destOrd="0" parTransId="{019A31FB-EAF9-4D4D-9DAF-86D08C1DC7C7}" sibTransId="{77E9DB97-98C0-497F-81B2-DCEF1E35B7A7}"/>
    <dgm:cxn modelId="{A25A0DFC-D7BE-44E7-BF78-514072AC74ED}" type="presOf" srcId="{BA47E7CE-00E5-4121-BED2-876FF3D5A1CB}" destId="{3BDCAAA1-A2D5-425D-A75C-92F491BBF099}" srcOrd="0" destOrd="0" presId="urn:microsoft.com/office/officeart/2005/8/layout/vList2"/>
    <dgm:cxn modelId="{AADD8BD9-05F1-457B-97DF-ECE5E7C24B54}" srcId="{125830AA-0C7D-4A4D-A37E-6CA0456D27A2}" destId="{BE9A41BD-ADCB-4FF5-9EBD-CED34B8FEAF1}" srcOrd="2" destOrd="0" parTransId="{540B6809-A9C0-4996-895B-2128C59B36ED}" sibTransId="{98B40C8E-1920-4B78-8C92-81FEF9745480}"/>
    <dgm:cxn modelId="{E1DDFCC9-B1E4-4478-BBF7-D4A771CD2DF6}" type="presOf" srcId="{BFA2F22E-4EF6-42DE-8DF9-DD913AE68003}" destId="{C74B6D2E-2686-4925-A060-BC3857EF1A3A}" srcOrd="0" destOrd="0" presId="urn:microsoft.com/office/officeart/2005/8/layout/vList2"/>
    <dgm:cxn modelId="{3C965900-D681-4458-9174-33CB08804170}" srcId="{125830AA-0C7D-4A4D-A37E-6CA0456D27A2}" destId="{F73A780D-BC11-43EC-9676-611B7FA51CD1}" srcOrd="7" destOrd="0" parTransId="{2CE13849-0FF1-433C-8635-3582FF8C2A47}" sibTransId="{C399D2C7-9AC4-446E-A9FC-D96DD7587C3D}"/>
    <dgm:cxn modelId="{0919BBF8-7FEC-4EF6-A87F-D90812A2A971}" type="presOf" srcId="{C0CD7D51-2A6B-4B66-B75F-815633A2E654}" destId="{8D7BB0BC-48CB-4BDF-946A-D6B6727D9DDF}" srcOrd="0" destOrd="0" presId="urn:microsoft.com/office/officeart/2005/8/layout/vList2"/>
    <dgm:cxn modelId="{C64579A2-B7D6-4761-AD69-7B8182C70B5F}" type="presOf" srcId="{49BC82C7-04F6-4FF5-9CAA-CA9EEC3DD579}" destId="{1AB2CC4D-DFED-4289-BA9A-C19238368320}" srcOrd="0" destOrd="0" presId="urn:microsoft.com/office/officeart/2005/8/layout/vList2"/>
    <dgm:cxn modelId="{D719115E-B10D-42EE-B97D-B041AD627EF5}" type="presOf" srcId="{9E023E3A-965D-4315-8EA1-C62000CB8D31}" destId="{0BF43D4F-03A4-4926-BEAF-1DB333FA6D8A}" srcOrd="0" destOrd="0" presId="urn:microsoft.com/office/officeart/2005/8/layout/vList2"/>
    <dgm:cxn modelId="{C0C57093-6953-4A9A-B51B-7FBC39F3D5F1}" type="presOf" srcId="{04491AD0-98F7-4D08-BB56-3F44C8E01383}" destId="{38666F38-DFCD-419A-9CED-CA426129D529}" srcOrd="0" destOrd="0" presId="urn:microsoft.com/office/officeart/2005/8/layout/vList2"/>
    <dgm:cxn modelId="{25B26D37-57E7-4218-8C03-404F9380B20B}" srcId="{125830AA-0C7D-4A4D-A37E-6CA0456D27A2}" destId="{BF314BC6-FC1B-477D-A3A5-0555C57F6A46}" srcOrd="8" destOrd="0" parTransId="{AC68E830-D752-45BA-94C6-1FFB24C19D47}" sibTransId="{80F02A77-16A1-401A-A6CE-3FD13C707B91}"/>
    <dgm:cxn modelId="{058A4304-A451-4AF8-9B84-14B6B9789772}" type="presOf" srcId="{BF314BC6-FC1B-477D-A3A5-0555C57F6A46}" destId="{12EE37ED-E6AF-425B-BD60-4EF082BDF28D}" srcOrd="0" destOrd="0" presId="urn:microsoft.com/office/officeart/2005/8/layout/vList2"/>
    <dgm:cxn modelId="{3F4CBAE3-22A3-4DA9-9277-E7E7740B877E}" srcId="{125830AA-0C7D-4A4D-A37E-6CA0456D27A2}" destId="{2EC5048D-AABC-47EA-9A75-9009863D6C68}" srcOrd="1" destOrd="0" parTransId="{002B7E52-7244-4ECA-90F0-A120821CA265}" sibTransId="{88462227-120B-44B2-A15B-08FF8A809777}"/>
    <dgm:cxn modelId="{958B09DF-E979-4379-8231-A352982DE403}" srcId="{125830AA-0C7D-4A4D-A37E-6CA0456D27A2}" destId="{C0CD7D51-2A6B-4B66-B75F-815633A2E654}" srcOrd="9" destOrd="0" parTransId="{ACEC6658-4C9E-4D17-8A9E-C0B2E79E3632}" sibTransId="{291CB21A-94A8-4E2C-BB20-4F6120EF1925}"/>
    <dgm:cxn modelId="{9363F3E1-17D8-49E0-BBC7-EB93C3620872}" type="presParOf" srcId="{939A776B-4B40-4D24-A05A-D6653A881149}" destId="{C74B6D2E-2686-4925-A060-BC3857EF1A3A}" srcOrd="0" destOrd="0" presId="urn:microsoft.com/office/officeart/2005/8/layout/vList2"/>
    <dgm:cxn modelId="{3BD6E971-E475-47F6-A9F3-EF7398CBD3AA}" type="presParOf" srcId="{939A776B-4B40-4D24-A05A-D6653A881149}" destId="{D0C8772C-7C18-4C95-9689-3372F1CF60B3}" srcOrd="1" destOrd="0" presId="urn:microsoft.com/office/officeart/2005/8/layout/vList2"/>
    <dgm:cxn modelId="{6D17C27A-DAA5-47B5-B2A4-B04F8AB4886C}" type="presParOf" srcId="{939A776B-4B40-4D24-A05A-D6653A881149}" destId="{50810B50-300F-4641-B304-478CF32E8574}" srcOrd="2" destOrd="0" presId="urn:microsoft.com/office/officeart/2005/8/layout/vList2"/>
    <dgm:cxn modelId="{4A8CFA43-0E15-4D96-8CEB-01B029F83BAD}" type="presParOf" srcId="{939A776B-4B40-4D24-A05A-D6653A881149}" destId="{3EFC5CB1-62C9-43C4-9716-9902BB15EDC4}" srcOrd="3" destOrd="0" presId="urn:microsoft.com/office/officeart/2005/8/layout/vList2"/>
    <dgm:cxn modelId="{5F8B7890-2206-47DA-BA58-549DDF2A2DBE}" type="presParOf" srcId="{939A776B-4B40-4D24-A05A-D6653A881149}" destId="{C129B9BB-516C-4551-A9FC-A5CD3A5B535F}" srcOrd="4" destOrd="0" presId="urn:microsoft.com/office/officeart/2005/8/layout/vList2"/>
    <dgm:cxn modelId="{C2E078C7-7086-482D-AC15-EF05C9D6E84D}" type="presParOf" srcId="{939A776B-4B40-4D24-A05A-D6653A881149}" destId="{73711B3B-C53E-4B0E-A1AD-C984A7491307}" srcOrd="5" destOrd="0" presId="urn:microsoft.com/office/officeart/2005/8/layout/vList2"/>
    <dgm:cxn modelId="{A6C2E3A5-D3E2-49FB-92BF-884762956936}" type="presParOf" srcId="{939A776B-4B40-4D24-A05A-D6653A881149}" destId="{1AB2CC4D-DFED-4289-BA9A-C19238368320}" srcOrd="6" destOrd="0" presId="urn:microsoft.com/office/officeart/2005/8/layout/vList2"/>
    <dgm:cxn modelId="{740AF81E-E60B-473E-BBE0-102E1AC7E415}" type="presParOf" srcId="{939A776B-4B40-4D24-A05A-D6653A881149}" destId="{696F9082-3265-4535-B56A-CAF35EBE0634}" srcOrd="7" destOrd="0" presId="urn:microsoft.com/office/officeart/2005/8/layout/vList2"/>
    <dgm:cxn modelId="{AA2EC535-B5F2-40C7-92F3-B86F33531323}" type="presParOf" srcId="{939A776B-4B40-4D24-A05A-D6653A881149}" destId="{0BF43D4F-03A4-4926-BEAF-1DB333FA6D8A}" srcOrd="8" destOrd="0" presId="urn:microsoft.com/office/officeart/2005/8/layout/vList2"/>
    <dgm:cxn modelId="{F02549FC-E6D0-41D2-88FF-7B4EB030C075}" type="presParOf" srcId="{939A776B-4B40-4D24-A05A-D6653A881149}" destId="{52CF2C93-F112-481C-BF4C-14BDD75B09FD}" srcOrd="9" destOrd="0" presId="urn:microsoft.com/office/officeart/2005/8/layout/vList2"/>
    <dgm:cxn modelId="{CB47D61D-A6AD-4002-A4C6-2EB9F16E310B}" type="presParOf" srcId="{939A776B-4B40-4D24-A05A-D6653A881149}" destId="{3BDCAAA1-A2D5-425D-A75C-92F491BBF099}" srcOrd="10" destOrd="0" presId="urn:microsoft.com/office/officeart/2005/8/layout/vList2"/>
    <dgm:cxn modelId="{2E77E761-DA21-49D8-8CA1-430855366F85}" type="presParOf" srcId="{939A776B-4B40-4D24-A05A-D6653A881149}" destId="{03B99B0F-5A67-40B3-B8D9-314C2FD93C3C}" srcOrd="11" destOrd="0" presId="urn:microsoft.com/office/officeart/2005/8/layout/vList2"/>
    <dgm:cxn modelId="{A68ABCEA-305D-4959-9524-DDACC8CC7109}" type="presParOf" srcId="{939A776B-4B40-4D24-A05A-D6653A881149}" destId="{38666F38-DFCD-419A-9CED-CA426129D529}" srcOrd="12" destOrd="0" presId="urn:microsoft.com/office/officeart/2005/8/layout/vList2"/>
    <dgm:cxn modelId="{37304918-23E7-40F5-93CE-9F5EF2530DF0}" type="presParOf" srcId="{939A776B-4B40-4D24-A05A-D6653A881149}" destId="{C9A4754A-A62F-49A8-91C0-966BC84DD207}" srcOrd="13" destOrd="0" presId="urn:microsoft.com/office/officeart/2005/8/layout/vList2"/>
    <dgm:cxn modelId="{2EBA97DC-D65D-4298-8A85-8C32FED9D71E}" type="presParOf" srcId="{939A776B-4B40-4D24-A05A-D6653A881149}" destId="{EF614DC4-5F9A-491B-838F-CE8201A494CF}" srcOrd="14" destOrd="0" presId="urn:microsoft.com/office/officeart/2005/8/layout/vList2"/>
    <dgm:cxn modelId="{0B338D8A-3B78-4B48-9C1E-D3D2FADF0E3C}" type="presParOf" srcId="{939A776B-4B40-4D24-A05A-D6653A881149}" destId="{C1E219B7-C523-48FA-868D-002D14398A0D}" srcOrd="15" destOrd="0" presId="urn:microsoft.com/office/officeart/2005/8/layout/vList2"/>
    <dgm:cxn modelId="{6C5F3286-749C-4BC2-A7AF-70FF76292864}" type="presParOf" srcId="{939A776B-4B40-4D24-A05A-D6653A881149}" destId="{12EE37ED-E6AF-425B-BD60-4EF082BDF28D}" srcOrd="16" destOrd="0" presId="urn:microsoft.com/office/officeart/2005/8/layout/vList2"/>
    <dgm:cxn modelId="{FCE751FE-D2B0-4970-AB8F-0F5CE41DAA56}" type="presParOf" srcId="{939A776B-4B40-4D24-A05A-D6653A881149}" destId="{6C72E27F-5092-448E-BF45-2D582A25EC5B}" srcOrd="17" destOrd="0" presId="urn:microsoft.com/office/officeart/2005/8/layout/vList2"/>
    <dgm:cxn modelId="{C10688AB-6B0D-416D-B853-286CCF72C2EA}" type="presParOf" srcId="{939A776B-4B40-4D24-A05A-D6653A881149}" destId="{8D7BB0BC-48CB-4BDF-946A-D6B6727D9DDF}" srcOrd="1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CBC11B6-9138-4B74-B169-48D748FAF778}" type="doc">
      <dgm:prSet loTypeId="urn:microsoft.com/office/officeart/2005/8/layout/vList2" loCatId="list" qsTypeId="urn:microsoft.com/office/officeart/2005/8/quickstyle/simple5" qsCatId="simple" csTypeId="urn:microsoft.com/office/officeart/2005/8/colors/colorful5" csCatId="colorful"/>
      <dgm:spPr/>
      <dgm:t>
        <a:bodyPr/>
        <a:lstStyle/>
        <a:p>
          <a:endParaRPr lang="zh-CN" altLang="en-US"/>
        </a:p>
      </dgm:t>
    </dgm:pt>
    <dgm:pt modelId="{CDF90D43-5383-4CF9-8871-A19ECB1C9743}">
      <dgm:prSet/>
      <dgm:spPr/>
      <dgm:t>
        <a:bodyPr/>
        <a:lstStyle/>
        <a:p>
          <a:pPr rtl="0"/>
          <a:r>
            <a:rPr lang="en-US" smtClean="0"/>
            <a:t>1 Introduction</a:t>
          </a:r>
          <a:endParaRPr lang="zh-CN"/>
        </a:p>
      </dgm:t>
    </dgm:pt>
    <dgm:pt modelId="{D6391D87-76AA-4991-A5EF-58DEBE615756}" type="parTrans" cxnId="{D155BAE7-F38B-42E1-A04E-E1A948B2F558}">
      <dgm:prSet/>
      <dgm:spPr/>
      <dgm:t>
        <a:bodyPr/>
        <a:lstStyle/>
        <a:p>
          <a:endParaRPr lang="zh-CN" altLang="en-US"/>
        </a:p>
      </dgm:t>
    </dgm:pt>
    <dgm:pt modelId="{76DE2746-FD35-4B0B-AA52-9C1DA77A4835}" type="sibTrans" cxnId="{D155BAE7-F38B-42E1-A04E-E1A948B2F558}">
      <dgm:prSet/>
      <dgm:spPr/>
      <dgm:t>
        <a:bodyPr/>
        <a:lstStyle/>
        <a:p>
          <a:endParaRPr lang="zh-CN" altLang="en-US"/>
        </a:p>
      </dgm:t>
    </dgm:pt>
    <dgm:pt modelId="{07660CFA-C4E6-4CB7-8EF7-EE80D03E5291}">
      <dgm:prSet/>
      <dgm:spPr/>
      <dgm:t>
        <a:bodyPr/>
        <a:lstStyle/>
        <a:p>
          <a:pPr rtl="0"/>
          <a:r>
            <a:rPr lang="en-US" smtClean="0"/>
            <a:t>2 Resilient Distributed Datasets</a:t>
          </a:r>
          <a:endParaRPr lang="zh-CN"/>
        </a:p>
      </dgm:t>
    </dgm:pt>
    <dgm:pt modelId="{7C39B0F7-1E00-42F2-BE97-868029F289E2}" type="parTrans" cxnId="{F6BC50DD-2322-4242-AB9F-F709F433D4BC}">
      <dgm:prSet/>
      <dgm:spPr/>
      <dgm:t>
        <a:bodyPr/>
        <a:lstStyle/>
        <a:p>
          <a:endParaRPr lang="zh-CN" altLang="en-US"/>
        </a:p>
      </dgm:t>
    </dgm:pt>
    <dgm:pt modelId="{2CB298C7-A712-4EAB-AB3D-8B3795FECC6D}" type="sibTrans" cxnId="{F6BC50DD-2322-4242-AB9F-F709F433D4BC}">
      <dgm:prSet/>
      <dgm:spPr/>
      <dgm:t>
        <a:bodyPr/>
        <a:lstStyle/>
        <a:p>
          <a:endParaRPr lang="zh-CN" altLang="en-US"/>
        </a:p>
      </dgm:t>
    </dgm:pt>
    <dgm:pt modelId="{CF6DCEEF-D1ED-479B-B970-05717FB6799E}">
      <dgm:prSet/>
      <dgm:spPr/>
      <dgm:t>
        <a:bodyPr/>
        <a:lstStyle/>
        <a:p>
          <a:pPr rtl="0"/>
          <a:r>
            <a:rPr lang="en-US" smtClean="0"/>
            <a:t>3 Models Built over RDDs</a:t>
          </a:r>
          <a:endParaRPr lang="zh-CN"/>
        </a:p>
      </dgm:t>
    </dgm:pt>
    <dgm:pt modelId="{A600672E-85FF-41CB-9FD3-CC067E1FA054}" type="parTrans" cxnId="{C076314C-97F9-46A0-97B6-C5A707D88108}">
      <dgm:prSet/>
      <dgm:spPr/>
      <dgm:t>
        <a:bodyPr/>
        <a:lstStyle/>
        <a:p>
          <a:endParaRPr lang="zh-CN" altLang="en-US"/>
        </a:p>
      </dgm:t>
    </dgm:pt>
    <dgm:pt modelId="{091CD075-0393-4DFD-BD55-9EF3441153C6}" type="sibTrans" cxnId="{C076314C-97F9-46A0-97B6-C5A707D88108}">
      <dgm:prSet/>
      <dgm:spPr/>
      <dgm:t>
        <a:bodyPr/>
        <a:lstStyle/>
        <a:p>
          <a:endParaRPr lang="zh-CN" altLang="en-US"/>
        </a:p>
      </dgm:t>
    </dgm:pt>
    <dgm:pt modelId="{B039C8DB-13C5-4DF7-99ED-61163BDEA51D}">
      <dgm:prSet/>
      <dgm:spPr/>
      <dgm:t>
        <a:bodyPr/>
        <a:lstStyle/>
        <a:p>
          <a:pPr rtl="0"/>
          <a:r>
            <a:rPr lang="en-US" smtClean="0"/>
            <a:t>4 Discretized Streams</a:t>
          </a:r>
          <a:endParaRPr lang="zh-CN"/>
        </a:p>
      </dgm:t>
    </dgm:pt>
    <dgm:pt modelId="{59989AF1-1517-4249-BE92-7B6B83E94CA2}" type="parTrans" cxnId="{79597CFC-FF22-47DF-8BB3-609AECDC0CF7}">
      <dgm:prSet/>
      <dgm:spPr/>
      <dgm:t>
        <a:bodyPr/>
        <a:lstStyle/>
        <a:p>
          <a:endParaRPr lang="zh-CN" altLang="en-US"/>
        </a:p>
      </dgm:t>
    </dgm:pt>
    <dgm:pt modelId="{497E5760-75F6-4254-8209-9E226E2631C7}" type="sibTrans" cxnId="{79597CFC-FF22-47DF-8BB3-609AECDC0CF7}">
      <dgm:prSet/>
      <dgm:spPr/>
      <dgm:t>
        <a:bodyPr/>
        <a:lstStyle/>
        <a:p>
          <a:endParaRPr lang="zh-CN" altLang="en-US"/>
        </a:p>
      </dgm:t>
    </dgm:pt>
    <dgm:pt modelId="{12D18395-0C31-47EA-B077-CF42B70978CE}">
      <dgm:prSet/>
      <dgm:spPr/>
      <dgm:t>
        <a:bodyPr/>
        <a:lstStyle/>
        <a:p>
          <a:pPr rtl="0"/>
          <a:r>
            <a:rPr lang="en-US" smtClean="0"/>
            <a:t>5 Generality of RDDs</a:t>
          </a:r>
          <a:endParaRPr lang="zh-CN"/>
        </a:p>
      </dgm:t>
    </dgm:pt>
    <dgm:pt modelId="{7556CE0B-A717-486B-A902-9046DA7FE59C}" type="parTrans" cxnId="{8AEE1779-0642-4CA6-8FA6-B9C6DC49F460}">
      <dgm:prSet/>
      <dgm:spPr/>
      <dgm:t>
        <a:bodyPr/>
        <a:lstStyle/>
        <a:p>
          <a:endParaRPr lang="zh-CN" altLang="en-US"/>
        </a:p>
      </dgm:t>
    </dgm:pt>
    <dgm:pt modelId="{2F48828E-8F04-418A-A6BC-BCC0BAF8F6FD}" type="sibTrans" cxnId="{8AEE1779-0642-4CA6-8FA6-B9C6DC49F460}">
      <dgm:prSet/>
      <dgm:spPr/>
      <dgm:t>
        <a:bodyPr/>
        <a:lstStyle/>
        <a:p>
          <a:endParaRPr lang="zh-CN" altLang="en-US"/>
        </a:p>
      </dgm:t>
    </dgm:pt>
    <dgm:pt modelId="{A1DFE4E9-C9EE-4DDD-8C1D-B5C09F9E7006}">
      <dgm:prSet/>
      <dgm:spPr/>
      <dgm:t>
        <a:bodyPr/>
        <a:lstStyle/>
        <a:p>
          <a:pPr rtl="0"/>
          <a:r>
            <a:rPr lang="en-US" smtClean="0"/>
            <a:t>6 Conclusion</a:t>
          </a:r>
          <a:endParaRPr lang="zh-CN"/>
        </a:p>
      </dgm:t>
    </dgm:pt>
    <dgm:pt modelId="{AB138547-5D0B-495B-A776-E8014C822887}" type="parTrans" cxnId="{D6A98ABF-E0E8-4693-B2DF-BC7E9862C074}">
      <dgm:prSet/>
      <dgm:spPr/>
      <dgm:t>
        <a:bodyPr/>
        <a:lstStyle/>
        <a:p>
          <a:endParaRPr lang="zh-CN" altLang="en-US"/>
        </a:p>
      </dgm:t>
    </dgm:pt>
    <dgm:pt modelId="{4993AC68-2FB8-427C-BF25-037A23ED7569}" type="sibTrans" cxnId="{D6A98ABF-E0E8-4693-B2DF-BC7E9862C074}">
      <dgm:prSet/>
      <dgm:spPr/>
      <dgm:t>
        <a:bodyPr/>
        <a:lstStyle/>
        <a:p>
          <a:endParaRPr lang="zh-CN" altLang="en-US"/>
        </a:p>
      </dgm:t>
    </dgm:pt>
    <dgm:pt modelId="{35CEBB0C-C9A9-47E2-95B2-6A8FEC251D3A}" type="pres">
      <dgm:prSet presAssocID="{5CBC11B6-9138-4B74-B169-48D748FAF778}" presName="linear" presStyleCnt="0">
        <dgm:presLayoutVars>
          <dgm:animLvl val="lvl"/>
          <dgm:resizeHandles val="exact"/>
        </dgm:presLayoutVars>
      </dgm:prSet>
      <dgm:spPr/>
      <dgm:t>
        <a:bodyPr/>
        <a:lstStyle/>
        <a:p>
          <a:endParaRPr lang="zh-CN" altLang="en-US"/>
        </a:p>
      </dgm:t>
    </dgm:pt>
    <dgm:pt modelId="{A2A1E998-3329-40B6-BA86-ED5CC6F95C46}" type="pres">
      <dgm:prSet presAssocID="{CDF90D43-5383-4CF9-8871-A19ECB1C9743}" presName="parentText" presStyleLbl="node1" presStyleIdx="0" presStyleCnt="6">
        <dgm:presLayoutVars>
          <dgm:chMax val="0"/>
          <dgm:bulletEnabled val="1"/>
        </dgm:presLayoutVars>
      </dgm:prSet>
      <dgm:spPr/>
      <dgm:t>
        <a:bodyPr/>
        <a:lstStyle/>
        <a:p>
          <a:endParaRPr lang="zh-CN" altLang="en-US"/>
        </a:p>
      </dgm:t>
    </dgm:pt>
    <dgm:pt modelId="{86637E0A-C1C8-463C-AA2F-581A88ADC95A}" type="pres">
      <dgm:prSet presAssocID="{76DE2746-FD35-4B0B-AA52-9C1DA77A4835}" presName="spacer" presStyleCnt="0"/>
      <dgm:spPr/>
    </dgm:pt>
    <dgm:pt modelId="{E3D62F2F-9C94-4618-87C3-281CEB1BB6DD}" type="pres">
      <dgm:prSet presAssocID="{07660CFA-C4E6-4CB7-8EF7-EE80D03E5291}" presName="parentText" presStyleLbl="node1" presStyleIdx="1" presStyleCnt="6">
        <dgm:presLayoutVars>
          <dgm:chMax val="0"/>
          <dgm:bulletEnabled val="1"/>
        </dgm:presLayoutVars>
      </dgm:prSet>
      <dgm:spPr/>
      <dgm:t>
        <a:bodyPr/>
        <a:lstStyle/>
        <a:p>
          <a:endParaRPr lang="zh-CN" altLang="en-US"/>
        </a:p>
      </dgm:t>
    </dgm:pt>
    <dgm:pt modelId="{D0CABB94-D3AD-485F-8CD1-12BAC12B9B6F}" type="pres">
      <dgm:prSet presAssocID="{2CB298C7-A712-4EAB-AB3D-8B3795FECC6D}" presName="spacer" presStyleCnt="0"/>
      <dgm:spPr/>
    </dgm:pt>
    <dgm:pt modelId="{008BFC67-A051-4D66-AD65-96A973A426E6}" type="pres">
      <dgm:prSet presAssocID="{CF6DCEEF-D1ED-479B-B970-05717FB6799E}" presName="parentText" presStyleLbl="node1" presStyleIdx="2" presStyleCnt="6">
        <dgm:presLayoutVars>
          <dgm:chMax val="0"/>
          <dgm:bulletEnabled val="1"/>
        </dgm:presLayoutVars>
      </dgm:prSet>
      <dgm:spPr/>
      <dgm:t>
        <a:bodyPr/>
        <a:lstStyle/>
        <a:p>
          <a:endParaRPr lang="zh-CN" altLang="en-US"/>
        </a:p>
      </dgm:t>
    </dgm:pt>
    <dgm:pt modelId="{8E864714-8951-4D87-815C-D0FFE9440842}" type="pres">
      <dgm:prSet presAssocID="{091CD075-0393-4DFD-BD55-9EF3441153C6}" presName="spacer" presStyleCnt="0"/>
      <dgm:spPr/>
    </dgm:pt>
    <dgm:pt modelId="{15B57B96-737B-44A9-A6E9-DFA13B0C9AF7}" type="pres">
      <dgm:prSet presAssocID="{B039C8DB-13C5-4DF7-99ED-61163BDEA51D}" presName="parentText" presStyleLbl="node1" presStyleIdx="3" presStyleCnt="6">
        <dgm:presLayoutVars>
          <dgm:chMax val="0"/>
          <dgm:bulletEnabled val="1"/>
        </dgm:presLayoutVars>
      </dgm:prSet>
      <dgm:spPr/>
      <dgm:t>
        <a:bodyPr/>
        <a:lstStyle/>
        <a:p>
          <a:endParaRPr lang="zh-CN" altLang="en-US"/>
        </a:p>
      </dgm:t>
    </dgm:pt>
    <dgm:pt modelId="{3329ADCC-0AAD-44C0-AE14-DFC4E7BF509A}" type="pres">
      <dgm:prSet presAssocID="{497E5760-75F6-4254-8209-9E226E2631C7}" presName="spacer" presStyleCnt="0"/>
      <dgm:spPr/>
    </dgm:pt>
    <dgm:pt modelId="{FDDA9671-F0D9-45B9-B8E9-C23F56E2A074}" type="pres">
      <dgm:prSet presAssocID="{12D18395-0C31-47EA-B077-CF42B70978CE}" presName="parentText" presStyleLbl="node1" presStyleIdx="4" presStyleCnt="6">
        <dgm:presLayoutVars>
          <dgm:chMax val="0"/>
          <dgm:bulletEnabled val="1"/>
        </dgm:presLayoutVars>
      </dgm:prSet>
      <dgm:spPr/>
      <dgm:t>
        <a:bodyPr/>
        <a:lstStyle/>
        <a:p>
          <a:endParaRPr lang="zh-CN" altLang="en-US"/>
        </a:p>
      </dgm:t>
    </dgm:pt>
    <dgm:pt modelId="{F900CBF7-0B57-4C34-BFBC-7C5DD3FF5542}" type="pres">
      <dgm:prSet presAssocID="{2F48828E-8F04-418A-A6BC-BCC0BAF8F6FD}" presName="spacer" presStyleCnt="0"/>
      <dgm:spPr/>
    </dgm:pt>
    <dgm:pt modelId="{865FF016-4C38-4477-92E0-160C5C91837C}" type="pres">
      <dgm:prSet presAssocID="{A1DFE4E9-C9EE-4DDD-8C1D-B5C09F9E7006}" presName="parentText" presStyleLbl="node1" presStyleIdx="5" presStyleCnt="6">
        <dgm:presLayoutVars>
          <dgm:chMax val="0"/>
          <dgm:bulletEnabled val="1"/>
        </dgm:presLayoutVars>
      </dgm:prSet>
      <dgm:spPr/>
      <dgm:t>
        <a:bodyPr/>
        <a:lstStyle/>
        <a:p>
          <a:endParaRPr lang="zh-CN" altLang="en-US"/>
        </a:p>
      </dgm:t>
    </dgm:pt>
  </dgm:ptLst>
  <dgm:cxnLst>
    <dgm:cxn modelId="{240A763A-077B-4EE0-B013-E31EEC181AFA}" type="presOf" srcId="{B039C8DB-13C5-4DF7-99ED-61163BDEA51D}" destId="{15B57B96-737B-44A9-A6E9-DFA13B0C9AF7}" srcOrd="0" destOrd="0" presId="urn:microsoft.com/office/officeart/2005/8/layout/vList2"/>
    <dgm:cxn modelId="{F6BC50DD-2322-4242-AB9F-F709F433D4BC}" srcId="{5CBC11B6-9138-4B74-B169-48D748FAF778}" destId="{07660CFA-C4E6-4CB7-8EF7-EE80D03E5291}" srcOrd="1" destOrd="0" parTransId="{7C39B0F7-1E00-42F2-BE97-868029F289E2}" sibTransId="{2CB298C7-A712-4EAB-AB3D-8B3795FECC6D}"/>
    <dgm:cxn modelId="{8AEE1779-0642-4CA6-8FA6-B9C6DC49F460}" srcId="{5CBC11B6-9138-4B74-B169-48D748FAF778}" destId="{12D18395-0C31-47EA-B077-CF42B70978CE}" srcOrd="4" destOrd="0" parTransId="{7556CE0B-A717-486B-A902-9046DA7FE59C}" sibTransId="{2F48828E-8F04-418A-A6BC-BCC0BAF8F6FD}"/>
    <dgm:cxn modelId="{91254F69-E214-4B42-B4E0-DCF1B3484B91}" type="presOf" srcId="{A1DFE4E9-C9EE-4DDD-8C1D-B5C09F9E7006}" destId="{865FF016-4C38-4477-92E0-160C5C91837C}" srcOrd="0" destOrd="0" presId="urn:microsoft.com/office/officeart/2005/8/layout/vList2"/>
    <dgm:cxn modelId="{F0B20574-402C-4852-8C87-1FEF18159DCB}" type="presOf" srcId="{12D18395-0C31-47EA-B077-CF42B70978CE}" destId="{FDDA9671-F0D9-45B9-B8E9-C23F56E2A074}" srcOrd="0" destOrd="0" presId="urn:microsoft.com/office/officeart/2005/8/layout/vList2"/>
    <dgm:cxn modelId="{1A1E9871-7B7A-47F5-985E-66DF9C2E695D}" type="presOf" srcId="{5CBC11B6-9138-4B74-B169-48D748FAF778}" destId="{35CEBB0C-C9A9-47E2-95B2-6A8FEC251D3A}" srcOrd="0" destOrd="0" presId="urn:microsoft.com/office/officeart/2005/8/layout/vList2"/>
    <dgm:cxn modelId="{5DA8B979-8C6D-46F3-9798-1953A3216134}" type="presOf" srcId="{CF6DCEEF-D1ED-479B-B970-05717FB6799E}" destId="{008BFC67-A051-4D66-AD65-96A973A426E6}" srcOrd="0" destOrd="0" presId="urn:microsoft.com/office/officeart/2005/8/layout/vList2"/>
    <dgm:cxn modelId="{7FA80578-2A07-4CB6-90E1-DA9DD5CAF3D6}" type="presOf" srcId="{07660CFA-C4E6-4CB7-8EF7-EE80D03E5291}" destId="{E3D62F2F-9C94-4618-87C3-281CEB1BB6DD}" srcOrd="0" destOrd="0" presId="urn:microsoft.com/office/officeart/2005/8/layout/vList2"/>
    <dgm:cxn modelId="{C076314C-97F9-46A0-97B6-C5A707D88108}" srcId="{5CBC11B6-9138-4B74-B169-48D748FAF778}" destId="{CF6DCEEF-D1ED-479B-B970-05717FB6799E}" srcOrd="2" destOrd="0" parTransId="{A600672E-85FF-41CB-9FD3-CC067E1FA054}" sibTransId="{091CD075-0393-4DFD-BD55-9EF3441153C6}"/>
    <dgm:cxn modelId="{D155BAE7-F38B-42E1-A04E-E1A948B2F558}" srcId="{5CBC11B6-9138-4B74-B169-48D748FAF778}" destId="{CDF90D43-5383-4CF9-8871-A19ECB1C9743}" srcOrd="0" destOrd="0" parTransId="{D6391D87-76AA-4991-A5EF-58DEBE615756}" sibTransId="{76DE2746-FD35-4B0B-AA52-9C1DA77A4835}"/>
    <dgm:cxn modelId="{79597CFC-FF22-47DF-8BB3-609AECDC0CF7}" srcId="{5CBC11B6-9138-4B74-B169-48D748FAF778}" destId="{B039C8DB-13C5-4DF7-99ED-61163BDEA51D}" srcOrd="3" destOrd="0" parTransId="{59989AF1-1517-4249-BE92-7B6B83E94CA2}" sibTransId="{497E5760-75F6-4254-8209-9E226E2631C7}"/>
    <dgm:cxn modelId="{2525E076-F9AD-464A-B238-375789D68F91}" type="presOf" srcId="{CDF90D43-5383-4CF9-8871-A19ECB1C9743}" destId="{A2A1E998-3329-40B6-BA86-ED5CC6F95C46}" srcOrd="0" destOrd="0" presId="urn:microsoft.com/office/officeart/2005/8/layout/vList2"/>
    <dgm:cxn modelId="{D6A98ABF-E0E8-4693-B2DF-BC7E9862C074}" srcId="{5CBC11B6-9138-4B74-B169-48D748FAF778}" destId="{A1DFE4E9-C9EE-4DDD-8C1D-B5C09F9E7006}" srcOrd="5" destOrd="0" parTransId="{AB138547-5D0B-495B-A776-E8014C822887}" sibTransId="{4993AC68-2FB8-427C-BF25-037A23ED7569}"/>
    <dgm:cxn modelId="{2AB20287-4506-4F84-9DA0-E09B2D3BCF73}" type="presParOf" srcId="{35CEBB0C-C9A9-47E2-95B2-6A8FEC251D3A}" destId="{A2A1E998-3329-40B6-BA86-ED5CC6F95C46}" srcOrd="0" destOrd="0" presId="urn:microsoft.com/office/officeart/2005/8/layout/vList2"/>
    <dgm:cxn modelId="{3F41B988-78CF-4766-A93A-10ACBCB0422B}" type="presParOf" srcId="{35CEBB0C-C9A9-47E2-95B2-6A8FEC251D3A}" destId="{86637E0A-C1C8-463C-AA2F-581A88ADC95A}" srcOrd="1" destOrd="0" presId="urn:microsoft.com/office/officeart/2005/8/layout/vList2"/>
    <dgm:cxn modelId="{303E9100-D05D-477A-B611-A34964FB9E3B}" type="presParOf" srcId="{35CEBB0C-C9A9-47E2-95B2-6A8FEC251D3A}" destId="{E3D62F2F-9C94-4618-87C3-281CEB1BB6DD}" srcOrd="2" destOrd="0" presId="urn:microsoft.com/office/officeart/2005/8/layout/vList2"/>
    <dgm:cxn modelId="{D6FD6F84-B799-4D95-A932-89A737F82FCF}" type="presParOf" srcId="{35CEBB0C-C9A9-47E2-95B2-6A8FEC251D3A}" destId="{D0CABB94-D3AD-485F-8CD1-12BAC12B9B6F}" srcOrd="3" destOrd="0" presId="urn:microsoft.com/office/officeart/2005/8/layout/vList2"/>
    <dgm:cxn modelId="{B89178C7-5752-4D49-A8D5-DADCF3183C2B}" type="presParOf" srcId="{35CEBB0C-C9A9-47E2-95B2-6A8FEC251D3A}" destId="{008BFC67-A051-4D66-AD65-96A973A426E6}" srcOrd="4" destOrd="0" presId="urn:microsoft.com/office/officeart/2005/8/layout/vList2"/>
    <dgm:cxn modelId="{A8A151F4-3A07-48E6-9C88-FD2733FE02CF}" type="presParOf" srcId="{35CEBB0C-C9A9-47E2-95B2-6A8FEC251D3A}" destId="{8E864714-8951-4D87-815C-D0FFE9440842}" srcOrd="5" destOrd="0" presId="urn:microsoft.com/office/officeart/2005/8/layout/vList2"/>
    <dgm:cxn modelId="{C503424A-AAFC-46A2-BAE9-96429C4FCC99}" type="presParOf" srcId="{35CEBB0C-C9A9-47E2-95B2-6A8FEC251D3A}" destId="{15B57B96-737B-44A9-A6E9-DFA13B0C9AF7}" srcOrd="6" destOrd="0" presId="urn:microsoft.com/office/officeart/2005/8/layout/vList2"/>
    <dgm:cxn modelId="{6EDDA1D9-15BE-4134-9F65-6E257D8D15C1}" type="presParOf" srcId="{35CEBB0C-C9A9-47E2-95B2-6A8FEC251D3A}" destId="{3329ADCC-0AAD-44C0-AE14-DFC4E7BF509A}" srcOrd="7" destOrd="0" presId="urn:microsoft.com/office/officeart/2005/8/layout/vList2"/>
    <dgm:cxn modelId="{2783AC8E-F8DE-4223-8916-1E7B5AD0BC47}" type="presParOf" srcId="{35CEBB0C-C9A9-47E2-95B2-6A8FEC251D3A}" destId="{FDDA9671-F0D9-45B9-B8E9-C23F56E2A074}" srcOrd="8" destOrd="0" presId="urn:microsoft.com/office/officeart/2005/8/layout/vList2"/>
    <dgm:cxn modelId="{56E9145B-0D74-47E6-9457-E40EAA4435AA}" type="presParOf" srcId="{35CEBB0C-C9A9-47E2-95B2-6A8FEC251D3A}" destId="{F900CBF7-0B57-4C34-BFBC-7C5DD3FF5542}" srcOrd="9" destOrd="0" presId="urn:microsoft.com/office/officeart/2005/8/layout/vList2"/>
    <dgm:cxn modelId="{536152EF-547B-4A93-924F-DFFBAAC4878E}" type="presParOf" srcId="{35CEBB0C-C9A9-47E2-95B2-6A8FEC251D3A}" destId="{865FF016-4C38-4477-92E0-160C5C91837C}"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AF605EF-CEC7-4364-BA40-3B90A56FB476}"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zh-CN" altLang="en-US"/>
        </a:p>
      </dgm:t>
    </dgm:pt>
    <dgm:pt modelId="{70BF986A-4848-435A-A5F3-3DA8884A8B87}">
      <dgm:prSet/>
      <dgm:spPr/>
      <dgm:t>
        <a:bodyPr/>
        <a:lstStyle/>
        <a:p>
          <a:pPr rtl="0"/>
          <a:r>
            <a:rPr lang="en-US" smtClean="0"/>
            <a:t>1. Introduction to Data Analysis with Spark</a:t>
          </a:r>
          <a:endParaRPr lang="zh-CN"/>
        </a:p>
      </dgm:t>
    </dgm:pt>
    <dgm:pt modelId="{45D59FD8-9E6B-4AE4-9DA5-AE2DC0251317}" type="parTrans" cxnId="{055A5AFE-01E9-4CF1-8FF6-6EFC947ECCDC}">
      <dgm:prSet/>
      <dgm:spPr/>
      <dgm:t>
        <a:bodyPr/>
        <a:lstStyle/>
        <a:p>
          <a:endParaRPr lang="zh-CN" altLang="en-US"/>
        </a:p>
      </dgm:t>
    </dgm:pt>
    <dgm:pt modelId="{AB35970F-60AF-45C0-AEC0-705261B36410}" type="sibTrans" cxnId="{055A5AFE-01E9-4CF1-8FF6-6EFC947ECCDC}">
      <dgm:prSet/>
      <dgm:spPr/>
      <dgm:t>
        <a:bodyPr/>
        <a:lstStyle/>
        <a:p>
          <a:endParaRPr lang="zh-CN" altLang="en-US"/>
        </a:p>
      </dgm:t>
    </dgm:pt>
    <dgm:pt modelId="{B373ACE3-6723-482C-A245-E9D0D747E762}">
      <dgm:prSet/>
      <dgm:spPr/>
      <dgm:t>
        <a:bodyPr/>
        <a:lstStyle/>
        <a:p>
          <a:pPr rtl="0"/>
          <a:r>
            <a:rPr lang="en-US" smtClean="0"/>
            <a:t>2. Downloading and Getting Started</a:t>
          </a:r>
          <a:endParaRPr lang="zh-CN"/>
        </a:p>
      </dgm:t>
    </dgm:pt>
    <dgm:pt modelId="{22D1D1C4-DCD0-461D-B8A0-E016922BE21E}" type="parTrans" cxnId="{9356D5EE-23D2-413E-A969-9BA557A4CEC4}">
      <dgm:prSet/>
      <dgm:spPr/>
      <dgm:t>
        <a:bodyPr/>
        <a:lstStyle/>
        <a:p>
          <a:endParaRPr lang="zh-CN" altLang="en-US"/>
        </a:p>
      </dgm:t>
    </dgm:pt>
    <dgm:pt modelId="{52632998-D74A-440C-8BA9-63142F095952}" type="sibTrans" cxnId="{9356D5EE-23D2-413E-A969-9BA557A4CEC4}">
      <dgm:prSet/>
      <dgm:spPr/>
      <dgm:t>
        <a:bodyPr/>
        <a:lstStyle/>
        <a:p>
          <a:endParaRPr lang="zh-CN" altLang="en-US"/>
        </a:p>
      </dgm:t>
    </dgm:pt>
    <dgm:pt modelId="{1A440B69-336E-46CC-8362-D65BD773E093}">
      <dgm:prSet/>
      <dgm:spPr/>
      <dgm:t>
        <a:bodyPr/>
        <a:lstStyle/>
        <a:p>
          <a:pPr rtl="0"/>
          <a:r>
            <a:rPr lang="en-US" smtClean="0"/>
            <a:t>3. Programming with RDDs</a:t>
          </a:r>
          <a:endParaRPr lang="zh-CN"/>
        </a:p>
      </dgm:t>
    </dgm:pt>
    <dgm:pt modelId="{D239AABB-EE48-48B5-A207-1E51DE5CAD89}" type="parTrans" cxnId="{276185D6-6209-40A9-8287-0131ED3FBE25}">
      <dgm:prSet/>
      <dgm:spPr/>
      <dgm:t>
        <a:bodyPr/>
        <a:lstStyle/>
        <a:p>
          <a:endParaRPr lang="zh-CN" altLang="en-US"/>
        </a:p>
      </dgm:t>
    </dgm:pt>
    <dgm:pt modelId="{483C0698-8406-45BF-A5C3-6304C4D7175A}" type="sibTrans" cxnId="{276185D6-6209-40A9-8287-0131ED3FBE25}">
      <dgm:prSet/>
      <dgm:spPr/>
      <dgm:t>
        <a:bodyPr/>
        <a:lstStyle/>
        <a:p>
          <a:endParaRPr lang="zh-CN" altLang="en-US"/>
        </a:p>
      </dgm:t>
    </dgm:pt>
    <dgm:pt modelId="{BC3519D6-FD3E-4FC8-B183-1B79EB9E2558}">
      <dgm:prSet/>
      <dgm:spPr/>
      <dgm:t>
        <a:bodyPr/>
        <a:lstStyle/>
        <a:p>
          <a:pPr rtl="0"/>
          <a:r>
            <a:rPr lang="en-US" smtClean="0"/>
            <a:t>4. Working with Key-Value Pairs</a:t>
          </a:r>
          <a:endParaRPr lang="zh-CN"/>
        </a:p>
      </dgm:t>
    </dgm:pt>
    <dgm:pt modelId="{239EB72B-897D-43E1-99C5-45FD6F987188}" type="parTrans" cxnId="{2327113E-420D-437C-BFA6-44E9C32A7724}">
      <dgm:prSet/>
      <dgm:spPr/>
      <dgm:t>
        <a:bodyPr/>
        <a:lstStyle/>
        <a:p>
          <a:endParaRPr lang="zh-CN" altLang="en-US"/>
        </a:p>
      </dgm:t>
    </dgm:pt>
    <dgm:pt modelId="{C6A3052B-2665-4EC7-A7A4-248CF041F5EB}" type="sibTrans" cxnId="{2327113E-420D-437C-BFA6-44E9C32A7724}">
      <dgm:prSet/>
      <dgm:spPr/>
      <dgm:t>
        <a:bodyPr/>
        <a:lstStyle/>
        <a:p>
          <a:endParaRPr lang="zh-CN" altLang="en-US"/>
        </a:p>
      </dgm:t>
    </dgm:pt>
    <dgm:pt modelId="{F3552DD5-36F4-4EDA-A025-EF28F61E9D51}">
      <dgm:prSet/>
      <dgm:spPr/>
      <dgm:t>
        <a:bodyPr/>
        <a:lstStyle/>
        <a:p>
          <a:pPr rtl="0"/>
          <a:r>
            <a:rPr lang="en-US" smtClean="0"/>
            <a:t>5. Loading and Saving Your Data</a:t>
          </a:r>
          <a:endParaRPr lang="zh-CN"/>
        </a:p>
      </dgm:t>
    </dgm:pt>
    <dgm:pt modelId="{6D5C02B9-C9A7-4419-B785-C003B49AFE38}" type="parTrans" cxnId="{C5FBB754-AF20-44C4-B10C-99D37BA7DEDE}">
      <dgm:prSet/>
      <dgm:spPr/>
      <dgm:t>
        <a:bodyPr/>
        <a:lstStyle/>
        <a:p>
          <a:endParaRPr lang="zh-CN" altLang="en-US"/>
        </a:p>
      </dgm:t>
    </dgm:pt>
    <dgm:pt modelId="{EA1BA6AB-8C1C-4123-8C9E-EFCA06F03969}" type="sibTrans" cxnId="{C5FBB754-AF20-44C4-B10C-99D37BA7DEDE}">
      <dgm:prSet/>
      <dgm:spPr/>
      <dgm:t>
        <a:bodyPr/>
        <a:lstStyle/>
        <a:p>
          <a:endParaRPr lang="zh-CN" altLang="en-US"/>
        </a:p>
      </dgm:t>
    </dgm:pt>
    <dgm:pt modelId="{22E29D99-4646-4AB2-9FBE-8B032744AC6D}" type="pres">
      <dgm:prSet presAssocID="{3AF605EF-CEC7-4364-BA40-3B90A56FB476}" presName="linear" presStyleCnt="0">
        <dgm:presLayoutVars>
          <dgm:animLvl val="lvl"/>
          <dgm:resizeHandles val="exact"/>
        </dgm:presLayoutVars>
      </dgm:prSet>
      <dgm:spPr/>
      <dgm:t>
        <a:bodyPr/>
        <a:lstStyle/>
        <a:p>
          <a:endParaRPr lang="zh-CN" altLang="en-US"/>
        </a:p>
      </dgm:t>
    </dgm:pt>
    <dgm:pt modelId="{8889D547-0525-4D40-878B-102634D06B5C}" type="pres">
      <dgm:prSet presAssocID="{70BF986A-4848-435A-A5F3-3DA8884A8B87}" presName="parentText" presStyleLbl="node1" presStyleIdx="0" presStyleCnt="5">
        <dgm:presLayoutVars>
          <dgm:chMax val="0"/>
          <dgm:bulletEnabled val="1"/>
        </dgm:presLayoutVars>
      </dgm:prSet>
      <dgm:spPr/>
      <dgm:t>
        <a:bodyPr/>
        <a:lstStyle/>
        <a:p>
          <a:endParaRPr lang="zh-CN" altLang="en-US"/>
        </a:p>
      </dgm:t>
    </dgm:pt>
    <dgm:pt modelId="{80B90381-2D65-4076-A901-C8506EB6D2EE}" type="pres">
      <dgm:prSet presAssocID="{AB35970F-60AF-45C0-AEC0-705261B36410}" presName="spacer" presStyleCnt="0"/>
      <dgm:spPr/>
    </dgm:pt>
    <dgm:pt modelId="{53D96F57-CB4C-4D02-BF0C-21A7C2D83D6F}" type="pres">
      <dgm:prSet presAssocID="{B373ACE3-6723-482C-A245-E9D0D747E762}" presName="parentText" presStyleLbl="node1" presStyleIdx="1" presStyleCnt="5">
        <dgm:presLayoutVars>
          <dgm:chMax val="0"/>
          <dgm:bulletEnabled val="1"/>
        </dgm:presLayoutVars>
      </dgm:prSet>
      <dgm:spPr/>
      <dgm:t>
        <a:bodyPr/>
        <a:lstStyle/>
        <a:p>
          <a:endParaRPr lang="zh-CN" altLang="en-US"/>
        </a:p>
      </dgm:t>
    </dgm:pt>
    <dgm:pt modelId="{E545F795-82EA-4E3F-A217-E8E7F6E8FD4F}" type="pres">
      <dgm:prSet presAssocID="{52632998-D74A-440C-8BA9-63142F095952}" presName="spacer" presStyleCnt="0"/>
      <dgm:spPr/>
    </dgm:pt>
    <dgm:pt modelId="{0FEAD8D0-5027-4FAB-9EC1-98143B03796A}" type="pres">
      <dgm:prSet presAssocID="{1A440B69-336E-46CC-8362-D65BD773E093}" presName="parentText" presStyleLbl="node1" presStyleIdx="2" presStyleCnt="5">
        <dgm:presLayoutVars>
          <dgm:chMax val="0"/>
          <dgm:bulletEnabled val="1"/>
        </dgm:presLayoutVars>
      </dgm:prSet>
      <dgm:spPr/>
      <dgm:t>
        <a:bodyPr/>
        <a:lstStyle/>
        <a:p>
          <a:endParaRPr lang="zh-CN" altLang="en-US"/>
        </a:p>
      </dgm:t>
    </dgm:pt>
    <dgm:pt modelId="{22C52180-6E36-41CF-8BC8-0AF8736ACF2C}" type="pres">
      <dgm:prSet presAssocID="{483C0698-8406-45BF-A5C3-6304C4D7175A}" presName="spacer" presStyleCnt="0"/>
      <dgm:spPr/>
    </dgm:pt>
    <dgm:pt modelId="{3DB42BBB-05B5-495B-B41C-80BADA1C85DC}" type="pres">
      <dgm:prSet presAssocID="{BC3519D6-FD3E-4FC8-B183-1B79EB9E2558}" presName="parentText" presStyleLbl="node1" presStyleIdx="3" presStyleCnt="5">
        <dgm:presLayoutVars>
          <dgm:chMax val="0"/>
          <dgm:bulletEnabled val="1"/>
        </dgm:presLayoutVars>
      </dgm:prSet>
      <dgm:spPr/>
      <dgm:t>
        <a:bodyPr/>
        <a:lstStyle/>
        <a:p>
          <a:endParaRPr lang="zh-CN" altLang="en-US"/>
        </a:p>
      </dgm:t>
    </dgm:pt>
    <dgm:pt modelId="{E9CE1EDC-64F8-4D72-89EE-7213E31A01A9}" type="pres">
      <dgm:prSet presAssocID="{C6A3052B-2665-4EC7-A7A4-248CF041F5EB}" presName="spacer" presStyleCnt="0"/>
      <dgm:spPr/>
    </dgm:pt>
    <dgm:pt modelId="{2CFD7D3A-A25C-4550-896B-ABC1A90EFDB6}" type="pres">
      <dgm:prSet presAssocID="{F3552DD5-36F4-4EDA-A025-EF28F61E9D51}" presName="parentText" presStyleLbl="node1" presStyleIdx="4" presStyleCnt="5">
        <dgm:presLayoutVars>
          <dgm:chMax val="0"/>
          <dgm:bulletEnabled val="1"/>
        </dgm:presLayoutVars>
      </dgm:prSet>
      <dgm:spPr/>
      <dgm:t>
        <a:bodyPr/>
        <a:lstStyle/>
        <a:p>
          <a:endParaRPr lang="zh-CN" altLang="en-US"/>
        </a:p>
      </dgm:t>
    </dgm:pt>
  </dgm:ptLst>
  <dgm:cxnLst>
    <dgm:cxn modelId="{9356D5EE-23D2-413E-A969-9BA557A4CEC4}" srcId="{3AF605EF-CEC7-4364-BA40-3B90A56FB476}" destId="{B373ACE3-6723-482C-A245-E9D0D747E762}" srcOrd="1" destOrd="0" parTransId="{22D1D1C4-DCD0-461D-B8A0-E016922BE21E}" sibTransId="{52632998-D74A-440C-8BA9-63142F095952}"/>
    <dgm:cxn modelId="{2AF4B1F0-0BC9-4DFD-8D62-A5C4F9153B99}" type="presOf" srcId="{F3552DD5-36F4-4EDA-A025-EF28F61E9D51}" destId="{2CFD7D3A-A25C-4550-896B-ABC1A90EFDB6}" srcOrd="0" destOrd="0" presId="urn:microsoft.com/office/officeart/2005/8/layout/vList2"/>
    <dgm:cxn modelId="{055A5AFE-01E9-4CF1-8FF6-6EFC947ECCDC}" srcId="{3AF605EF-CEC7-4364-BA40-3B90A56FB476}" destId="{70BF986A-4848-435A-A5F3-3DA8884A8B87}" srcOrd="0" destOrd="0" parTransId="{45D59FD8-9E6B-4AE4-9DA5-AE2DC0251317}" sibTransId="{AB35970F-60AF-45C0-AEC0-705261B36410}"/>
    <dgm:cxn modelId="{B8D35629-C1D9-452D-90D1-2F180DB7C749}" type="presOf" srcId="{70BF986A-4848-435A-A5F3-3DA8884A8B87}" destId="{8889D547-0525-4D40-878B-102634D06B5C}" srcOrd="0" destOrd="0" presId="urn:microsoft.com/office/officeart/2005/8/layout/vList2"/>
    <dgm:cxn modelId="{AF2A8632-3922-4768-A574-1455F0CE649A}" type="presOf" srcId="{BC3519D6-FD3E-4FC8-B183-1B79EB9E2558}" destId="{3DB42BBB-05B5-495B-B41C-80BADA1C85DC}" srcOrd="0" destOrd="0" presId="urn:microsoft.com/office/officeart/2005/8/layout/vList2"/>
    <dgm:cxn modelId="{0E6E9DED-A9DC-4699-9FDD-5ECD8B2AA0C2}" type="presOf" srcId="{1A440B69-336E-46CC-8362-D65BD773E093}" destId="{0FEAD8D0-5027-4FAB-9EC1-98143B03796A}" srcOrd="0" destOrd="0" presId="urn:microsoft.com/office/officeart/2005/8/layout/vList2"/>
    <dgm:cxn modelId="{C5FBB754-AF20-44C4-B10C-99D37BA7DEDE}" srcId="{3AF605EF-CEC7-4364-BA40-3B90A56FB476}" destId="{F3552DD5-36F4-4EDA-A025-EF28F61E9D51}" srcOrd="4" destOrd="0" parTransId="{6D5C02B9-C9A7-4419-B785-C003B49AFE38}" sibTransId="{EA1BA6AB-8C1C-4123-8C9E-EFCA06F03969}"/>
    <dgm:cxn modelId="{005A70F7-F7D0-485C-BA00-318CE00F01D0}" type="presOf" srcId="{B373ACE3-6723-482C-A245-E9D0D747E762}" destId="{53D96F57-CB4C-4D02-BF0C-21A7C2D83D6F}" srcOrd="0" destOrd="0" presId="urn:microsoft.com/office/officeart/2005/8/layout/vList2"/>
    <dgm:cxn modelId="{C6AD7255-D197-47F1-9D47-6F55D1648F2E}" type="presOf" srcId="{3AF605EF-CEC7-4364-BA40-3B90A56FB476}" destId="{22E29D99-4646-4AB2-9FBE-8B032744AC6D}" srcOrd="0" destOrd="0" presId="urn:microsoft.com/office/officeart/2005/8/layout/vList2"/>
    <dgm:cxn modelId="{276185D6-6209-40A9-8287-0131ED3FBE25}" srcId="{3AF605EF-CEC7-4364-BA40-3B90A56FB476}" destId="{1A440B69-336E-46CC-8362-D65BD773E093}" srcOrd="2" destOrd="0" parTransId="{D239AABB-EE48-48B5-A207-1E51DE5CAD89}" sibTransId="{483C0698-8406-45BF-A5C3-6304C4D7175A}"/>
    <dgm:cxn modelId="{2327113E-420D-437C-BFA6-44E9C32A7724}" srcId="{3AF605EF-CEC7-4364-BA40-3B90A56FB476}" destId="{BC3519D6-FD3E-4FC8-B183-1B79EB9E2558}" srcOrd="3" destOrd="0" parTransId="{239EB72B-897D-43E1-99C5-45FD6F987188}" sibTransId="{C6A3052B-2665-4EC7-A7A4-248CF041F5EB}"/>
    <dgm:cxn modelId="{3BC262D8-8F40-4A63-949D-94570BF4E62E}" type="presParOf" srcId="{22E29D99-4646-4AB2-9FBE-8B032744AC6D}" destId="{8889D547-0525-4D40-878B-102634D06B5C}" srcOrd="0" destOrd="0" presId="urn:microsoft.com/office/officeart/2005/8/layout/vList2"/>
    <dgm:cxn modelId="{1BEE5FAB-C757-4C1C-B81D-D42566813F16}" type="presParOf" srcId="{22E29D99-4646-4AB2-9FBE-8B032744AC6D}" destId="{80B90381-2D65-4076-A901-C8506EB6D2EE}" srcOrd="1" destOrd="0" presId="urn:microsoft.com/office/officeart/2005/8/layout/vList2"/>
    <dgm:cxn modelId="{C88ADAB5-81F2-4385-ACB4-63F93338C551}" type="presParOf" srcId="{22E29D99-4646-4AB2-9FBE-8B032744AC6D}" destId="{53D96F57-CB4C-4D02-BF0C-21A7C2D83D6F}" srcOrd="2" destOrd="0" presId="urn:microsoft.com/office/officeart/2005/8/layout/vList2"/>
    <dgm:cxn modelId="{176ECA2F-9A98-4B1D-894C-81BE4570416B}" type="presParOf" srcId="{22E29D99-4646-4AB2-9FBE-8B032744AC6D}" destId="{E545F795-82EA-4E3F-A217-E8E7F6E8FD4F}" srcOrd="3" destOrd="0" presId="urn:microsoft.com/office/officeart/2005/8/layout/vList2"/>
    <dgm:cxn modelId="{A54A51BE-8C72-40BE-9E3D-6120446D2EE5}" type="presParOf" srcId="{22E29D99-4646-4AB2-9FBE-8B032744AC6D}" destId="{0FEAD8D0-5027-4FAB-9EC1-98143B03796A}" srcOrd="4" destOrd="0" presId="urn:microsoft.com/office/officeart/2005/8/layout/vList2"/>
    <dgm:cxn modelId="{4AB3F808-60B4-4D23-A7AE-E006D18963AE}" type="presParOf" srcId="{22E29D99-4646-4AB2-9FBE-8B032744AC6D}" destId="{22C52180-6E36-41CF-8BC8-0AF8736ACF2C}" srcOrd="5" destOrd="0" presId="urn:microsoft.com/office/officeart/2005/8/layout/vList2"/>
    <dgm:cxn modelId="{398D2A1B-873B-49F8-AF8D-73FC16CD81A6}" type="presParOf" srcId="{22E29D99-4646-4AB2-9FBE-8B032744AC6D}" destId="{3DB42BBB-05B5-495B-B41C-80BADA1C85DC}" srcOrd="6" destOrd="0" presId="urn:microsoft.com/office/officeart/2005/8/layout/vList2"/>
    <dgm:cxn modelId="{99330148-4530-4B95-92C2-5E5E1212B257}" type="presParOf" srcId="{22E29D99-4646-4AB2-9FBE-8B032744AC6D}" destId="{E9CE1EDC-64F8-4D72-89EE-7213E31A01A9}" srcOrd="7" destOrd="0" presId="urn:microsoft.com/office/officeart/2005/8/layout/vList2"/>
    <dgm:cxn modelId="{12BB0D99-1003-4DD8-9782-F95B4F435371}" type="presParOf" srcId="{22E29D99-4646-4AB2-9FBE-8B032744AC6D}" destId="{2CFD7D3A-A25C-4550-896B-ABC1A90EFDB6}"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78C302D-9BE4-412E-A617-D8FC9EE95CA5}"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zh-CN" altLang="en-US"/>
        </a:p>
      </dgm:t>
    </dgm:pt>
    <dgm:pt modelId="{EFE10F7C-6F1C-4933-87FC-3371F4E815CD}">
      <dgm:prSet/>
      <dgm:spPr/>
      <dgm:t>
        <a:bodyPr/>
        <a:lstStyle/>
        <a:p>
          <a:pPr rtl="0"/>
          <a:r>
            <a:rPr lang="en-US" smtClean="0"/>
            <a:t>1. Analyzing Big Data</a:t>
          </a:r>
          <a:endParaRPr lang="zh-CN"/>
        </a:p>
      </dgm:t>
    </dgm:pt>
    <dgm:pt modelId="{668315F5-8A34-43C8-B006-36A0F561CAFE}" type="parTrans" cxnId="{4111EDB6-9D6E-477D-8522-DE5E6B6C09D4}">
      <dgm:prSet/>
      <dgm:spPr/>
      <dgm:t>
        <a:bodyPr/>
        <a:lstStyle/>
        <a:p>
          <a:endParaRPr lang="zh-CN" altLang="en-US"/>
        </a:p>
      </dgm:t>
    </dgm:pt>
    <dgm:pt modelId="{D51AF85D-9BE6-4632-AB5B-05235F2218AE}" type="sibTrans" cxnId="{4111EDB6-9D6E-477D-8522-DE5E6B6C09D4}">
      <dgm:prSet/>
      <dgm:spPr/>
      <dgm:t>
        <a:bodyPr/>
        <a:lstStyle/>
        <a:p>
          <a:endParaRPr lang="zh-CN" altLang="en-US"/>
        </a:p>
      </dgm:t>
    </dgm:pt>
    <dgm:pt modelId="{B5E5EE16-CF27-4F7C-A2E6-1152720200A2}">
      <dgm:prSet/>
      <dgm:spPr/>
      <dgm:t>
        <a:bodyPr/>
        <a:lstStyle/>
        <a:p>
          <a:pPr rtl="0"/>
          <a:r>
            <a:rPr lang="en-US" smtClean="0"/>
            <a:t>2. Introduction to Data Analysis with Scala and Spark</a:t>
          </a:r>
          <a:endParaRPr lang="zh-CN"/>
        </a:p>
      </dgm:t>
    </dgm:pt>
    <dgm:pt modelId="{921D6371-2C57-4BA7-A9DC-E5A7BC3EBEE0}" type="parTrans" cxnId="{FE6BB236-8485-438D-9043-F83DE79805F3}">
      <dgm:prSet/>
      <dgm:spPr/>
      <dgm:t>
        <a:bodyPr/>
        <a:lstStyle/>
        <a:p>
          <a:endParaRPr lang="zh-CN" altLang="en-US"/>
        </a:p>
      </dgm:t>
    </dgm:pt>
    <dgm:pt modelId="{56E370B1-BD03-4B05-91DA-71AD53E3F153}" type="sibTrans" cxnId="{FE6BB236-8485-438D-9043-F83DE79805F3}">
      <dgm:prSet/>
      <dgm:spPr/>
      <dgm:t>
        <a:bodyPr/>
        <a:lstStyle/>
        <a:p>
          <a:endParaRPr lang="zh-CN" altLang="en-US"/>
        </a:p>
      </dgm:t>
    </dgm:pt>
    <dgm:pt modelId="{7ED8B01B-718C-4777-9365-3D08AE1B5407}">
      <dgm:prSet/>
      <dgm:spPr/>
      <dgm:t>
        <a:bodyPr/>
        <a:lstStyle/>
        <a:p>
          <a:pPr rtl="0"/>
          <a:r>
            <a:rPr lang="en-US" dirty="0" smtClean="0"/>
            <a:t>3. Recommending Music and the </a:t>
          </a:r>
          <a:r>
            <a:rPr lang="en-US" dirty="0" err="1" smtClean="0"/>
            <a:t>Audioscrobbler</a:t>
          </a:r>
          <a:r>
            <a:rPr lang="en-US" dirty="0" smtClean="0"/>
            <a:t> Data Set</a:t>
          </a:r>
          <a:endParaRPr lang="zh-CN" dirty="0"/>
        </a:p>
      </dgm:t>
    </dgm:pt>
    <dgm:pt modelId="{50A39D97-4BC8-4E28-8B1D-D229F1DF87EE}" type="parTrans" cxnId="{79C15693-A5C1-45A4-8D6C-003763BAC788}">
      <dgm:prSet/>
      <dgm:spPr/>
      <dgm:t>
        <a:bodyPr/>
        <a:lstStyle/>
        <a:p>
          <a:endParaRPr lang="zh-CN" altLang="en-US"/>
        </a:p>
      </dgm:t>
    </dgm:pt>
    <dgm:pt modelId="{434EF7A2-0DAA-423A-BABC-408802F41515}" type="sibTrans" cxnId="{79C15693-A5C1-45A4-8D6C-003763BAC788}">
      <dgm:prSet/>
      <dgm:spPr/>
      <dgm:t>
        <a:bodyPr/>
        <a:lstStyle/>
        <a:p>
          <a:endParaRPr lang="zh-CN" altLang="en-US"/>
        </a:p>
      </dgm:t>
    </dgm:pt>
    <dgm:pt modelId="{E1DCFF65-DF0F-4127-AD6B-A7B35CA48A8F}">
      <dgm:prSet/>
      <dgm:spPr/>
      <dgm:t>
        <a:bodyPr/>
        <a:lstStyle/>
        <a:p>
          <a:pPr rtl="0"/>
          <a:r>
            <a:rPr lang="en-US" dirty="0" smtClean="0"/>
            <a:t>4. Predicting Forest Cover with Decision Trees</a:t>
          </a:r>
          <a:endParaRPr lang="zh-CN" dirty="0"/>
        </a:p>
      </dgm:t>
    </dgm:pt>
    <dgm:pt modelId="{1B4DB3DF-1B6B-4A75-BAED-95141197F26D}" type="parTrans" cxnId="{8EE39F5B-AEAB-407B-A3C9-DD5CA13DA42C}">
      <dgm:prSet/>
      <dgm:spPr/>
      <dgm:t>
        <a:bodyPr/>
        <a:lstStyle/>
        <a:p>
          <a:endParaRPr lang="zh-CN" altLang="en-US"/>
        </a:p>
      </dgm:t>
    </dgm:pt>
    <dgm:pt modelId="{6969959D-95C6-433E-BAA1-A29A58788148}" type="sibTrans" cxnId="{8EE39F5B-AEAB-407B-A3C9-DD5CA13DA42C}">
      <dgm:prSet/>
      <dgm:spPr/>
      <dgm:t>
        <a:bodyPr/>
        <a:lstStyle/>
        <a:p>
          <a:endParaRPr lang="zh-CN" altLang="en-US"/>
        </a:p>
      </dgm:t>
    </dgm:pt>
    <dgm:pt modelId="{DF65B65E-D0D5-4A15-9387-8CD4D8A7BED7}">
      <dgm:prSet/>
      <dgm:spPr/>
      <dgm:t>
        <a:bodyPr/>
        <a:lstStyle/>
        <a:p>
          <a:pPr rtl="0"/>
          <a:r>
            <a:rPr lang="en-US" smtClean="0"/>
            <a:t>5. Anomaly Detection in Network Traffic with K-means Clustering</a:t>
          </a:r>
          <a:endParaRPr lang="zh-CN"/>
        </a:p>
      </dgm:t>
    </dgm:pt>
    <dgm:pt modelId="{98EFC68E-8EAF-4208-9E71-0BF33A310E07}" type="parTrans" cxnId="{A2756352-EB18-49CD-A800-342A66BAF678}">
      <dgm:prSet/>
      <dgm:spPr/>
      <dgm:t>
        <a:bodyPr/>
        <a:lstStyle/>
        <a:p>
          <a:endParaRPr lang="zh-CN" altLang="en-US"/>
        </a:p>
      </dgm:t>
    </dgm:pt>
    <dgm:pt modelId="{831CED8A-03D5-458E-A3A4-88796E043D50}" type="sibTrans" cxnId="{A2756352-EB18-49CD-A800-342A66BAF678}">
      <dgm:prSet/>
      <dgm:spPr/>
      <dgm:t>
        <a:bodyPr/>
        <a:lstStyle/>
        <a:p>
          <a:endParaRPr lang="zh-CN" altLang="en-US"/>
        </a:p>
      </dgm:t>
    </dgm:pt>
    <dgm:pt modelId="{78C26FEC-CC0C-4164-8022-FA7AF339AB20}">
      <dgm:prSet/>
      <dgm:spPr/>
      <dgm:t>
        <a:bodyPr/>
        <a:lstStyle/>
        <a:p>
          <a:pPr rtl="0"/>
          <a:r>
            <a:rPr lang="en-US" smtClean="0"/>
            <a:t>6. Understanding Wikipedia with Latent Semantic Analysis</a:t>
          </a:r>
          <a:endParaRPr lang="zh-CN"/>
        </a:p>
      </dgm:t>
    </dgm:pt>
    <dgm:pt modelId="{C78E2220-1B02-460B-B1D2-A09A3E6AEEDA}" type="parTrans" cxnId="{1312D321-3A8E-469A-9BD3-54A14423503C}">
      <dgm:prSet/>
      <dgm:spPr/>
      <dgm:t>
        <a:bodyPr/>
        <a:lstStyle/>
        <a:p>
          <a:endParaRPr lang="zh-CN" altLang="en-US"/>
        </a:p>
      </dgm:t>
    </dgm:pt>
    <dgm:pt modelId="{92FFAE33-8C0E-44FF-A62E-28804742BE73}" type="sibTrans" cxnId="{1312D321-3A8E-469A-9BD3-54A14423503C}">
      <dgm:prSet/>
      <dgm:spPr/>
      <dgm:t>
        <a:bodyPr/>
        <a:lstStyle/>
        <a:p>
          <a:endParaRPr lang="zh-CN" altLang="en-US"/>
        </a:p>
      </dgm:t>
    </dgm:pt>
    <dgm:pt modelId="{65EED961-D758-472B-9E65-4D516851AAB1}">
      <dgm:prSet/>
      <dgm:spPr/>
      <dgm:t>
        <a:bodyPr/>
        <a:lstStyle/>
        <a:p>
          <a:pPr rtl="0"/>
          <a:r>
            <a:rPr lang="en-US" smtClean="0"/>
            <a:t>7. Analyzing Co-occurrence Networks with GraphX</a:t>
          </a:r>
          <a:endParaRPr lang="zh-CN"/>
        </a:p>
      </dgm:t>
    </dgm:pt>
    <dgm:pt modelId="{C173060C-AF6E-416C-838F-DF774A0B9D82}" type="parTrans" cxnId="{D93F77D8-1E95-4EC8-8304-19E2CF39C3DD}">
      <dgm:prSet/>
      <dgm:spPr/>
      <dgm:t>
        <a:bodyPr/>
        <a:lstStyle/>
        <a:p>
          <a:endParaRPr lang="zh-CN" altLang="en-US"/>
        </a:p>
      </dgm:t>
    </dgm:pt>
    <dgm:pt modelId="{FA3B0631-2869-48FD-9080-8409542A5823}" type="sibTrans" cxnId="{D93F77D8-1E95-4EC8-8304-19E2CF39C3DD}">
      <dgm:prSet/>
      <dgm:spPr/>
      <dgm:t>
        <a:bodyPr/>
        <a:lstStyle/>
        <a:p>
          <a:endParaRPr lang="zh-CN" altLang="en-US"/>
        </a:p>
      </dgm:t>
    </dgm:pt>
    <dgm:pt modelId="{57B3B8DD-933A-49D4-98C3-823CF08FBC82}">
      <dgm:prSet/>
      <dgm:spPr/>
      <dgm:t>
        <a:bodyPr/>
        <a:lstStyle/>
        <a:p>
          <a:pPr rtl="0"/>
          <a:r>
            <a:rPr lang="en-US" smtClean="0"/>
            <a:t>8. Geospatial and Temporal Data Analysis on the New York City Taxi Trip Data</a:t>
          </a:r>
          <a:endParaRPr lang="zh-CN"/>
        </a:p>
      </dgm:t>
    </dgm:pt>
    <dgm:pt modelId="{93215EFB-2E1C-473C-AC01-BDE895165643}" type="parTrans" cxnId="{A0CD97A2-1110-4F18-8B83-4221BC4CCF4F}">
      <dgm:prSet/>
      <dgm:spPr/>
      <dgm:t>
        <a:bodyPr/>
        <a:lstStyle/>
        <a:p>
          <a:endParaRPr lang="zh-CN" altLang="en-US"/>
        </a:p>
      </dgm:t>
    </dgm:pt>
    <dgm:pt modelId="{7AAE6FAA-98AA-45E0-91E2-42193A5570D3}" type="sibTrans" cxnId="{A0CD97A2-1110-4F18-8B83-4221BC4CCF4F}">
      <dgm:prSet/>
      <dgm:spPr/>
      <dgm:t>
        <a:bodyPr/>
        <a:lstStyle/>
        <a:p>
          <a:endParaRPr lang="zh-CN" altLang="en-US"/>
        </a:p>
      </dgm:t>
    </dgm:pt>
    <dgm:pt modelId="{A34332BF-B75C-493B-9FEC-DA3C11BBA721}">
      <dgm:prSet/>
      <dgm:spPr/>
      <dgm:t>
        <a:bodyPr/>
        <a:lstStyle/>
        <a:p>
          <a:pPr rtl="0"/>
          <a:r>
            <a:rPr lang="en-US" smtClean="0"/>
            <a:t>9. Estimating Financial Risk through Monte Carlo Simulation</a:t>
          </a:r>
          <a:endParaRPr lang="zh-CN"/>
        </a:p>
      </dgm:t>
    </dgm:pt>
    <dgm:pt modelId="{378BA46C-53DE-4264-8238-2B763224F4D4}" type="parTrans" cxnId="{675DA462-BB5A-49BF-A0CE-FF1F886574F2}">
      <dgm:prSet/>
      <dgm:spPr/>
      <dgm:t>
        <a:bodyPr/>
        <a:lstStyle/>
        <a:p>
          <a:endParaRPr lang="zh-CN" altLang="en-US"/>
        </a:p>
      </dgm:t>
    </dgm:pt>
    <dgm:pt modelId="{BAF69DDE-F5F5-40D9-9CB8-34066D5E26E0}" type="sibTrans" cxnId="{675DA462-BB5A-49BF-A0CE-FF1F886574F2}">
      <dgm:prSet/>
      <dgm:spPr/>
      <dgm:t>
        <a:bodyPr/>
        <a:lstStyle/>
        <a:p>
          <a:endParaRPr lang="zh-CN" altLang="en-US"/>
        </a:p>
      </dgm:t>
    </dgm:pt>
    <dgm:pt modelId="{66BF7D48-CDD4-4E8D-A698-A595183687B5}">
      <dgm:prSet/>
      <dgm:spPr/>
      <dgm:t>
        <a:bodyPr/>
        <a:lstStyle/>
        <a:p>
          <a:pPr rtl="0"/>
          <a:r>
            <a:rPr lang="en-US" smtClean="0"/>
            <a:t>10. Analyzing Genomics Data and the BDG Project</a:t>
          </a:r>
          <a:endParaRPr lang="zh-CN"/>
        </a:p>
      </dgm:t>
    </dgm:pt>
    <dgm:pt modelId="{A8CE0373-6E42-4C2C-9586-5F2166E6E4D9}" type="parTrans" cxnId="{6B1A1F58-B727-4337-87FA-AD040CDED156}">
      <dgm:prSet/>
      <dgm:spPr/>
      <dgm:t>
        <a:bodyPr/>
        <a:lstStyle/>
        <a:p>
          <a:endParaRPr lang="zh-CN" altLang="en-US"/>
        </a:p>
      </dgm:t>
    </dgm:pt>
    <dgm:pt modelId="{7B2F9D4F-543D-4E47-BD31-AAD01EAA8908}" type="sibTrans" cxnId="{6B1A1F58-B727-4337-87FA-AD040CDED156}">
      <dgm:prSet/>
      <dgm:spPr/>
      <dgm:t>
        <a:bodyPr/>
        <a:lstStyle/>
        <a:p>
          <a:endParaRPr lang="zh-CN" altLang="en-US"/>
        </a:p>
      </dgm:t>
    </dgm:pt>
    <dgm:pt modelId="{1FF74B74-5566-4373-BA27-3BA98F2DD74F}">
      <dgm:prSet/>
      <dgm:spPr/>
      <dgm:t>
        <a:bodyPr/>
        <a:lstStyle/>
        <a:p>
          <a:pPr rtl="0"/>
          <a:r>
            <a:rPr lang="en-US" smtClean="0"/>
            <a:t>11. Analyzing Neuroimaging Data with PySpark and Thunder</a:t>
          </a:r>
          <a:endParaRPr lang="zh-CN"/>
        </a:p>
      </dgm:t>
    </dgm:pt>
    <dgm:pt modelId="{E5631298-D51B-4CC9-A239-E56B629811EF}" type="parTrans" cxnId="{EC15A2F5-6788-4215-9E45-3ED8033C485C}">
      <dgm:prSet/>
      <dgm:spPr/>
      <dgm:t>
        <a:bodyPr/>
        <a:lstStyle/>
        <a:p>
          <a:endParaRPr lang="zh-CN" altLang="en-US"/>
        </a:p>
      </dgm:t>
    </dgm:pt>
    <dgm:pt modelId="{E3E71DB4-4BC7-4A5C-A721-0A42B056C4D6}" type="sibTrans" cxnId="{EC15A2F5-6788-4215-9E45-3ED8033C485C}">
      <dgm:prSet/>
      <dgm:spPr/>
      <dgm:t>
        <a:bodyPr/>
        <a:lstStyle/>
        <a:p>
          <a:endParaRPr lang="zh-CN" altLang="en-US"/>
        </a:p>
      </dgm:t>
    </dgm:pt>
    <dgm:pt modelId="{088BC13C-280B-4597-B2F0-C99E571A2DFA}" type="pres">
      <dgm:prSet presAssocID="{378C302D-9BE4-412E-A617-D8FC9EE95CA5}" presName="linear" presStyleCnt="0">
        <dgm:presLayoutVars>
          <dgm:animLvl val="lvl"/>
          <dgm:resizeHandles val="exact"/>
        </dgm:presLayoutVars>
      </dgm:prSet>
      <dgm:spPr/>
      <dgm:t>
        <a:bodyPr/>
        <a:lstStyle/>
        <a:p>
          <a:endParaRPr lang="zh-CN" altLang="en-US"/>
        </a:p>
      </dgm:t>
    </dgm:pt>
    <dgm:pt modelId="{F447F765-730D-4F99-AAF3-AD5DFEE7950E}" type="pres">
      <dgm:prSet presAssocID="{EFE10F7C-6F1C-4933-87FC-3371F4E815CD}" presName="parentText" presStyleLbl="node1" presStyleIdx="0" presStyleCnt="11">
        <dgm:presLayoutVars>
          <dgm:chMax val="0"/>
          <dgm:bulletEnabled val="1"/>
        </dgm:presLayoutVars>
      </dgm:prSet>
      <dgm:spPr/>
      <dgm:t>
        <a:bodyPr/>
        <a:lstStyle/>
        <a:p>
          <a:endParaRPr lang="zh-CN" altLang="en-US"/>
        </a:p>
      </dgm:t>
    </dgm:pt>
    <dgm:pt modelId="{BF7879B9-05DC-4598-A1C3-3071D32CF95E}" type="pres">
      <dgm:prSet presAssocID="{D51AF85D-9BE6-4632-AB5B-05235F2218AE}" presName="spacer" presStyleCnt="0"/>
      <dgm:spPr/>
    </dgm:pt>
    <dgm:pt modelId="{419CA0CD-4174-466F-8B8F-5CBFE5463439}" type="pres">
      <dgm:prSet presAssocID="{B5E5EE16-CF27-4F7C-A2E6-1152720200A2}" presName="parentText" presStyleLbl="node1" presStyleIdx="1" presStyleCnt="11">
        <dgm:presLayoutVars>
          <dgm:chMax val="0"/>
          <dgm:bulletEnabled val="1"/>
        </dgm:presLayoutVars>
      </dgm:prSet>
      <dgm:spPr/>
      <dgm:t>
        <a:bodyPr/>
        <a:lstStyle/>
        <a:p>
          <a:endParaRPr lang="zh-CN" altLang="en-US"/>
        </a:p>
      </dgm:t>
    </dgm:pt>
    <dgm:pt modelId="{DAC74467-D8B5-441A-841B-DC01F1C33207}" type="pres">
      <dgm:prSet presAssocID="{56E370B1-BD03-4B05-91DA-71AD53E3F153}" presName="spacer" presStyleCnt="0"/>
      <dgm:spPr/>
    </dgm:pt>
    <dgm:pt modelId="{970C6ED1-D817-4CD8-B850-D087C50119A7}" type="pres">
      <dgm:prSet presAssocID="{7ED8B01B-718C-4777-9365-3D08AE1B5407}" presName="parentText" presStyleLbl="node1" presStyleIdx="2" presStyleCnt="11">
        <dgm:presLayoutVars>
          <dgm:chMax val="0"/>
          <dgm:bulletEnabled val="1"/>
        </dgm:presLayoutVars>
      </dgm:prSet>
      <dgm:spPr/>
      <dgm:t>
        <a:bodyPr/>
        <a:lstStyle/>
        <a:p>
          <a:endParaRPr lang="zh-CN" altLang="en-US"/>
        </a:p>
      </dgm:t>
    </dgm:pt>
    <dgm:pt modelId="{67599B3C-32C8-4EF4-B3D8-8C0350059ABC}" type="pres">
      <dgm:prSet presAssocID="{434EF7A2-0DAA-423A-BABC-408802F41515}" presName="spacer" presStyleCnt="0"/>
      <dgm:spPr/>
    </dgm:pt>
    <dgm:pt modelId="{3E8EA2B1-741F-480F-8407-CE6462C547ED}" type="pres">
      <dgm:prSet presAssocID="{E1DCFF65-DF0F-4127-AD6B-A7B35CA48A8F}" presName="parentText" presStyleLbl="node1" presStyleIdx="3" presStyleCnt="11">
        <dgm:presLayoutVars>
          <dgm:chMax val="0"/>
          <dgm:bulletEnabled val="1"/>
        </dgm:presLayoutVars>
      </dgm:prSet>
      <dgm:spPr/>
      <dgm:t>
        <a:bodyPr/>
        <a:lstStyle/>
        <a:p>
          <a:endParaRPr lang="zh-CN" altLang="en-US"/>
        </a:p>
      </dgm:t>
    </dgm:pt>
    <dgm:pt modelId="{150E26D7-5A25-4D64-848D-C3655B6DF443}" type="pres">
      <dgm:prSet presAssocID="{6969959D-95C6-433E-BAA1-A29A58788148}" presName="spacer" presStyleCnt="0"/>
      <dgm:spPr/>
    </dgm:pt>
    <dgm:pt modelId="{B2E80062-164A-474E-A0B9-F5027677E469}" type="pres">
      <dgm:prSet presAssocID="{DF65B65E-D0D5-4A15-9387-8CD4D8A7BED7}" presName="parentText" presStyleLbl="node1" presStyleIdx="4" presStyleCnt="11">
        <dgm:presLayoutVars>
          <dgm:chMax val="0"/>
          <dgm:bulletEnabled val="1"/>
        </dgm:presLayoutVars>
      </dgm:prSet>
      <dgm:spPr/>
      <dgm:t>
        <a:bodyPr/>
        <a:lstStyle/>
        <a:p>
          <a:endParaRPr lang="zh-CN" altLang="en-US"/>
        </a:p>
      </dgm:t>
    </dgm:pt>
    <dgm:pt modelId="{3257BE49-DAF2-4D05-ABE9-16771BA06C66}" type="pres">
      <dgm:prSet presAssocID="{831CED8A-03D5-458E-A3A4-88796E043D50}" presName="spacer" presStyleCnt="0"/>
      <dgm:spPr/>
    </dgm:pt>
    <dgm:pt modelId="{4C1D30B9-0C64-482B-AE28-1495CCE66BB2}" type="pres">
      <dgm:prSet presAssocID="{78C26FEC-CC0C-4164-8022-FA7AF339AB20}" presName="parentText" presStyleLbl="node1" presStyleIdx="5" presStyleCnt="11">
        <dgm:presLayoutVars>
          <dgm:chMax val="0"/>
          <dgm:bulletEnabled val="1"/>
        </dgm:presLayoutVars>
      </dgm:prSet>
      <dgm:spPr/>
      <dgm:t>
        <a:bodyPr/>
        <a:lstStyle/>
        <a:p>
          <a:endParaRPr lang="zh-CN" altLang="en-US"/>
        </a:p>
      </dgm:t>
    </dgm:pt>
    <dgm:pt modelId="{33791519-A6BA-46D1-89B7-0604733D8ADF}" type="pres">
      <dgm:prSet presAssocID="{92FFAE33-8C0E-44FF-A62E-28804742BE73}" presName="spacer" presStyleCnt="0"/>
      <dgm:spPr/>
    </dgm:pt>
    <dgm:pt modelId="{FF650B5E-477B-456D-904D-D03D2A5D9843}" type="pres">
      <dgm:prSet presAssocID="{65EED961-D758-472B-9E65-4D516851AAB1}" presName="parentText" presStyleLbl="node1" presStyleIdx="6" presStyleCnt="11">
        <dgm:presLayoutVars>
          <dgm:chMax val="0"/>
          <dgm:bulletEnabled val="1"/>
        </dgm:presLayoutVars>
      </dgm:prSet>
      <dgm:spPr/>
      <dgm:t>
        <a:bodyPr/>
        <a:lstStyle/>
        <a:p>
          <a:endParaRPr lang="zh-CN" altLang="en-US"/>
        </a:p>
      </dgm:t>
    </dgm:pt>
    <dgm:pt modelId="{A9789E84-57FB-44BF-9B5E-1FCD0A4D697E}" type="pres">
      <dgm:prSet presAssocID="{FA3B0631-2869-48FD-9080-8409542A5823}" presName="spacer" presStyleCnt="0"/>
      <dgm:spPr/>
    </dgm:pt>
    <dgm:pt modelId="{1F2DC77A-69FC-4AE2-BB8E-DA7147598C3C}" type="pres">
      <dgm:prSet presAssocID="{57B3B8DD-933A-49D4-98C3-823CF08FBC82}" presName="parentText" presStyleLbl="node1" presStyleIdx="7" presStyleCnt="11">
        <dgm:presLayoutVars>
          <dgm:chMax val="0"/>
          <dgm:bulletEnabled val="1"/>
        </dgm:presLayoutVars>
      </dgm:prSet>
      <dgm:spPr/>
      <dgm:t>
        <a:bodyPr/>
        <a:lstStyle/>
        <a:p>
          <a:endParaRPr lang="zh-CN" altLang="en-US"/>
        </a:p>
      </dgm:t>
    </dgm:pt>
    <dgm:pt modelId="{46599A25-330C-47DF-94FA-191BD36FD8BF}" type="pres">
      <dgm:prSet presAssocID="{7AAE6FAA-98AA-45E0-91E2-42193A5570D3}" presName="spacer" presStyleCnt="0"/>
      <dgm:spPr/>
    </dgm:pt>
    <dgm:pt modelId="{9A23921F-0AF5-41AA-AE90-A9D679A88E42}" type="pres">
      <dgm:prSet presAssocID="{A34332BF-B75C-493B-9FEC-DA3C11BBA721}" presName="parentText" presStyleLbl="node1" presStyleIdx="8" presStyleCnt="11">
        <dgm:presLayoutVars>
          <dgm:chMax val="0"/>
          <dgm:bulletEnabled val="1"/>
        </dgm:presLayoutVars>
      </dgm:prSet>
      <dgm:spPr/>
      <dgm:t>
        <a:bodyPr/>
        <a:lstStyle/>
        <a:p>
          <a:endParaRPr lang="zh-CN" altLang="en-US"/>
        </a:p>
      </dgm:t>
    </dgm:pt>
    <dgm:pt modelId="{5D33BA6D-78AD-4BCB-944B-7CB64A70EFAD}" type="pres">
      <dgm:prSet presAssocID="{BAF69DDE-F5F5-40D9-9CB8-34066D5E26E0}" presName="spacer" presStyleCnt="0"/>
      <dgm:spPr/>
    </dgm:pt>
    <dgm:pt modelId="{AAB7FAE5-D665-4312-96ED-9A665A79379B}" type="pres">
      <dgm:prSet presAssocID="{66BF7D48-CDD4-4E8D-A698-A595183687B5}" presName="parentText" presStyleLbl="node1" presStyleIdx="9" presStyleCnt="11">
        <dgm:presLayoutVars>
          <dgm:chMax val="0"/>
          <dgm:bulletEnabled val="1"/>
        </dgm:presLayoutVars>
      </dgm:prSet>
      <dgm:spPr/>
      <dgm:t>
        <a:bodyPr/>
        <a:lstStyle/>
        <a:p>
          <a:endParaRPr lang="zh-CN" altLang="en-US"/>
        </a:p>
      </dgm:t>
    </dgm:pt>
    <dgm:pt modelId="{B46AC362-8C5C-4082-B36D-8461EB295806}" type="pres">
      <dgm:prSet presAssocID="{7B2F9D4F-543D-4E47-BD31-AAD01EAA8908}" presName="spacer" presStyleCnt="0"/>
      <dgm:spPr/>
    </dgm:pt>
    <dgm:pt modelId="{E73EF0CB-7646-414A-A697-F560C69A21EC}" type="pres">
      <dgm:prSet presAssocID="{1FF74B74-5566-4373-BA27-3BA98F2DD74F}" presName="parentText" presStyleLbl="node1" presStyleIdx="10" presStyleCnt="11">
        <dgm:presLayoutVars>
          <dgm:chMax val="0"/>
          <dgm:bulletEnabled val="1"/>
        </dgm:presLayoutVars>
      </dgm:prSet>
      <dgm:spPr/>
      <dgm:t>
        <a:bodyPr/>
        <a:lstStyle/>
        <a:p>
          <a:endParaRPr lang="zh-CN" altLang="en-US"/>
        </a:p>
      </dgm:t>
    </dgm:pt>
  </dgm:ptLst>
  <dgm:cxnLst>
    <dgm:cxn modelId="{79C15693-A5C1-45A4-8D6C-003763BAC788}" srcId="{378C302D-9BE4-412E-A617-D8FC9EE95CA5}" destId="{7ED8B01B-718C-4777-9365-3D08AE1B5407}" srcOrd="2" destOrd="0" parTransId="{50A39D97-4BC8-4E28-8B1D-D229F1DF87EE}" sibTransId="{434EF7A2-0DAA-423A-BABC-408802F41515}"/>
    <dgm:cxn modelId="{1312D321-3A8E-469A-9BD3-54A14423503C}" srcId="{378C302D-9BE4-412E-A617-D8FC9EE95CA5}" destId="{78C26FEC-CC0C-4164-8022-FA7AF339AB20}" srcOrd="5" destOrd="0" parTransId="{C78E2220-1B02-460B-B1D2-A09A3E6AEEDA}" sibTransId="{92FFAE33-8C0E-44FF-A62E-28804742BE73}"/>
    <dgm:cxn modelId="{05C69A0C-8636-43E4-846A-4A1AF418D5DA}" type="presOf" srcId="{B5E5EE16-CF27-4F7C-A2E6-1152720200A2}" destId="{419CA0CD-4174-466F-8B8F-5CBFE5463439}" srcOrd="0" destOrd="0" presId="urn:microsoft.com/office/officeart/2005/8/layout/vList2"/>
    <dgm:cxn modelId="{EC15A2F5-6788-4215-9E45-3ED8033C485C}" srcId="{378C302D-9BE4-412E-A617-D8FC9EE95CA5}" destId="{1FF74B74-5566-4373-BA27-3BA98F2DD74F}" srcOrd="10" destOrd="0" parTransId="{E5631298-D51B-4CC9-A239-E56B629811EF}" sibTransId="{E3E71DB4-4BC7-4A5C-A721-0A42B056C4D6}"/>
    <dgm:cxn modelId="{AFBDE7F1-552A-4C92-ADC2-328748EE62EE}" type="presOf" srcId="{57B3B8DD-933A-49D4-98C3-823CF08FBC82}" destId="{1F2DC77A-69FC-4AE2-BB8E-DA7147598C3C}" srcOrd="0" destOrd="0" presId="urn:microsoft.com/office/officeart/2005/8/layout/vList2"/>
    <dgm:cxn modelId="{675DA462-BB5A-49BF-A0CE-FF1F886574F2}" srcId="{378C302D-9BE4-412E-A617-D8FC9EE95CA5}" destId="{A34332BF-B75C-493B-9FEC-DA3C11BBA721}" srcOrd="8" destOrd="0" parTransId="{378BA46C-53DE-4264-8238-2B763224F4D4}" sibTransId="{BAF69DDE-F5F5-40D9-9CB8-34066D5E26E0}"/>
    <dgm:cxn modelId="{385A1EE1-5B4F-457F-B943-CF7B06B9D3A1}" type="presOf" srcId="{1FF74B74-5566-4373-BA27-3BA98F2DD74F}" destId="{E73EF0CB-7646-414A-A697-F560C69A21EC}" srcOrd="0" destOrd="0" presId="urn:microsoft.com/office/officeart/2005/8/layout/vList2"/>
    <dgm:cxn modelId="{6B1A1F58-B727-4337-87FA-AD040CDED156}" srcId="{378C302D-9BE4-412E-A617-D8FC9EE95CA5}" destId="{66BF7D48-CDD4-4E8D-A698-A595183687B5}" srcOrd="9" destOrd="0" parTransId="{A8CE0373-6E42-4C2C-9586-5F2166E6E4D9}" sibTransId="{7B2F9D4F-543D-4E47-BD31-AAD01EAA8908}"/>
    <dgm:cxn modelId="{FE6BB236-8485-438D-9043-F83DE79805F3}" srcId="{378C302D-9BE4-412E-A617-D8FC9EE95CA5}" destId="{B5E5EE16-CF27-4F7C-A2E6-1152720200A2}" srcOrd="1" destOrd="0" parTransId="{921D6371-2C57-4BA7-A9DC-E5A7BC3EBEE0}" sibTransId="{56E370B1-BD03-4B05-91DA-71AD53E3F153}"/>
    <dgm:cxn modelId="{4111EDB6-9D6E-477D-8522-DE5E6B6C09D4}" srcId="{378C302D-9BE4-412E-A617-D8FC9EE95CA5}" destId="{EFE10F7C-6F1C-4933-87FC-3371F4E815CD}" srcOrd="0" destOrd="0" parTransId="{668315F5-8A34-43C8-B006-36A0F561CAFE}" sibTransId="{D51AF85D-9BE6-4632-AB5B-05235F2218AE}"/>
    <dgm:cxn modelId="{51ECCC6A-FA25-4A2E-937A-F5861988B204}" type="presOf" srcId="{E1DCFF65-DF0F-4127-AD6B-A7B35CA48A8F}" destId="{3E8EA2B1-741F-480F-8407-CE6462C547ED}" srcOrd="0" destOrd="0" presId="urn:microsoft.com/office/officeart/2005/8/layout/vList2"/>
    <dgm:cxn modelId="{8EE39F5B-AEAB-407B-A3C9-DD5CA13DA42C}" srcId="{378C302D-9BE4-412E-A617-D8FC9EE95CA5}" destId="{E1DCFF65-DF0F-4127-AD6B-A7B35CA48A8F}" srcOrd="3" destOrd="0" parTransId="{1B4DB3DF-1B6B-4A75-BAED-95141197F26D}" sibTransId="{6969959D-95C6-433E-BAA1-A29A58788148}"/>
    <dgm:cxn modelId="{3385ED48-0EF6-4D24-8D63-21BB168CA7D3}" type="presOf" srcId="{DF65B65E-D0D5-4A15-9387-8CD4D8A7BED7}" destId="{B2E80062-164A-474E-A0B9-F5027677E469}" srcOrd="0" destOrd="0" presId="urn:microsoft.com/office/officeart/2005/8/layout/vList2"/>
    <dgm:cxn modelId="{0C8CFC71-AD04-4638-B827-70DFB1CF3834}" type="presOf" srcId="{7ED8B01B-718C-4777-9365-3D08AE1B5407}" destId="{970C6ED1-D817-4CD8-B850-D087C50119A7}" srcOrd="0" destOrd="0" presId="urn:microsoft.com/office/officeart/2005/8/layout/vList2"/>
    <dgm:cxn modelId="{A58B89E3-893E-476A-875D-50A1391770E6}" type="presOf" srcId="{78C26FEC-CC0C-4164-8022-FA7AF339AB20}" destId="{4C1D30B9-0C64-482B-AE28-1495CCE66BB2}" srcOrd="0" destOrd="0" presId="urn:microsoft.com/office/officeart/2005/8/layout/vList2"/>
    <dgm:cxn modelId="{A2756352-EB18-49CD-A800-342A66BAF678}" srcId="{378C302D-9BE4-412E-A617-D8FC9EE95CA5}" destId="{DF65B65E-D0D5-4A15-9387-8CD4D8A7BED7}" srcOrd="4" destOrd="0" parTransId="{98EFC68E-8EAF-4208-9E71-0BF33A310E07}" sibTransId="{831CED8A-03D5-458E-A3A4-88796E043D50}"/>
    <dgm:cxn modelId="{A0CD97A2-1110-4F18-8B83-4221BC4CCF4F}" srcId="{378C302D-9BE4-412E-A617-D8FC9EE95CA5}" destId="{57B3B8DD-933A-49D4-98C3-823CF08FBC82}" srcOrd="7" destOrd="0" parTransId="{93215EFB-2E1C-473C-AC01-BDE895165643}" sibTransId="{7AAE6FAA-98AA-45E0-91E2-42193A5570D3}"/>
    <dgm:cxn modelId="{D93F77D8-1E95-4EC8-8304-19E2CF39C3DD}" srcId="{378C302D-9BE4-412E-A617-D8FC9EE95CA5}" destId="{65EED961-D758-472B-9E65-4D516851AAB1}" srcOrd="6" destOrd="0" parTransId="{C173060C-AF6E-416C-838F-DF774A0B9D82}" sibTransId="{FA3B0631-2869-48FD-9080-8409542A5823}"/>
    <dgm:cxn modelId="{E2B201FE-596F-4EFB-BC6E-B1609CFDA16C}" type="presOf" srcId="{A34332BF-B75C-493B-9FEC-DA3C11BBA721}" destId="{9A23921F-0AF5-41AA-AE90-A9D679A88E42}" srcOrd="0" destOrd="0" presId="urn:microsoft.com/office/officeart/2005/8/layout/vList2"/>
    <dgm:cxn modelId="{990D7395-16E3-4D67-AB65-212CFF9294E8}" type="presOf" srcId="{66BF7D48-CDD4-4E8D-A698-A595183687B5}" destId="{AAB7FAE5-D665-4312-96ED-9A665A79379B}" srcOrd="0" destOrd="0" presId="urn:microsoft.com/office/officeart/2005/8/layout/vList2"/>
    <dgm:cxn modelId="{DD962714-609D-4A6A-8646-0C28ADB41902}" type="presOf" srcId="{378C302D-9BE4-412E-A617-D8FC9EE95CA5}" destId="{088BC13C-280B-4597-B2F0-C99E571A2DFA}" srcOrd="0" destOrd="0" presId="urn:microsoft.com/office/officeart/2005/8/layout/vList2"/>
    <dgm:cxn modelId="{BF05C9CC-5A30-413E-A746-7563B52EE040}" type="presOf" srcId="{65EED961-D758-472B-9E65-4D516851AAB1}" destId="{FF650B5E-477B-456D-904D-D03D2A5D9843}" srcOrd="0" destOrd="0" presId="urn:microsoft.com/office/officeart/2005/8/layout/vList2"/>
    <dgm:cxn modelId="{E1739438-47BD-4131-B157-DC96950EBBA9}" type="presOf" srcId="{EFE10F7C-6F1C-4933-87FC-3371F4E815CD}" destId="{F447F765-730D-4F99-AAF3-AD5DFEE7950E}" srcOrd="0" destOrd="0" presId="urn:microsoft.com/office/officeart/2005/8/layout/vList2"/>
    <dgm:cxn modelId="{35D77AE6-D86B-457F-ACCE-D200799AF350}" type="presParOf" srcId="{088BC13C-280B-4597-B2F0-C99E571A2DFA}" destId="{F447F765-730D-4F99-AAF3-AD5DFEE7950E}" srcOrd="0" destOrd="0" presId="urn:microsoft.com/office/officeart/2005/8/layout/vList2"/>
    <dgm:cxn modelId="{3CE3FCFF-81CE-4AC9-9609-3131D937AF9E}" type="presParOf" srcId="{088BC13C-280B-4597-B2F0-C99E571A2DFA}" destId="{BF7879B9-05DC-4598-A1C3-3071D32CF95E}" srcOrd="1" destOrd="0" presId="urn:microsoft.com/office/officeart/2005/8/layout/vList2"/>
    <dgm:cxn modelId="{B34B9C1F-A8BA-4C20-BCC5-B4A4102A5415}" type="presParOf" srcId="{088BC13C-280B-4597-B2F0-C99E571A2DFA}" destId="{419CA0CD-4174-466F-8B8F-5CBFE5463439}" srcOrd="2" destOrd="0" presId="urn:microsoft.com/office/officeart/2005/8/layout/vList2"/>
    <dgm:cxn modelId="{AD23DF5F-7033-47E1-8D31-8AB5477CE7AB}" type="presParOf" srcId="{088BC13C-280B-4597-B2F0-C99E571A2DFA}" destId="{DAC74467-D8B5-441A-841B-DC01F1C33207}" srcOrd="3" destOrd="0" presId="urn:microsoft.com/office/officeart/2005/8/layout/vList2"/>
    <dgm:cxn modelId="{755FA5C7-7015-458E-BF78-A28E677A3A21}" type="presParOf" srcId="{088BC13C-280B-4597-B2F0-C99E571A2DFA}" destId="{970C6ED1-D817-4CD8-B850-D087C50119A7}" srcOrd="4" destOrd="0" presId="urn:microsoft.com/office/officeart/2005/8/layout/vList2"/>
    <dgm:cxn modelId="{5E3D3B71-EBE8-460F-9114-7E75D8FEC05C}" type="presParOf" srcId="{088BC13C-280B-4597-B2F0-C99E571A2DFA}" destId="{67599B3C-32C8-4EF4-B3D8-8C0350059ABC}" srcOrd="5" destOrd="0" presId="urn:microsoft.com/office/officeart/2005/8/layout/vList2"/>
    <dgm:cxn modelId="{0FD1BECE-B7FC-45CE-8581-8ABBE92E119D}" type="presParOf" srcId="{088BC13C-280B-4597-B2F0-C99E571A2DFA}" destId="{3E8EA2B1-741F-480F-8407-CE6462C547ED}" srcOrd="6" destOrd="0" presId="urn:microsoft.com/office/officeart/2005/8/layout/vList2"/>
    <dgm:cxn modelId="{0170201E-9C41-4593-8554-5626E92C9C7C}" type="presParOf" srcId="{088BC13C-280B-4597-B2F0-C99E571A2DFA}" destId="{150E26D7-5A25-4D64-848D-C3655B6DF443}" srcOrd="7" destOrd="0" presId="urn:microsoft.com/office/officeart/2005/8/layout/vList2"/>
    <dgm:cxn modelId="{C5EF6480-F30B-4DA8-9490-30AC2EE67E76}" type="presParOf" srcId="{088BC13C-280B-4597-B2F0-C99E571A2DFA}" destId="{B2E80062-164A-474E-A0B9-F5027677E469}" srcOrd="8" destOrd="0" presId="urn:microsoft.com/office/officeart/2005/8/layout/vList2"/>
    <dgm:cxn modelId="{689732A9-87D6-4FDC-985E-F04AC20172CE}" type="presParOf" srcId="{088BC13C-280B-4597-B2F0-C99E571A2DFA}" destId="{3257BE49-DAF2-4D05-ABE9-16771BA06C66}" srcOrd="9" destOrd="0" presId="urn:microsoft.com/office/officeart/2005/8/layout/vList2"/>
    <dgm:cxn modelId="{7A757366-5558-4BCD-8354-985922D6E53E}" type="presParOf" srcId="{088BC13C-280B-4597-B2F0-C99E571A2DFA}" destId="{4C1D30B9-0C64-482B-AE28-1495CCE66BB2}" srcOrd="10" destOrd="0" presId="urn:microsoft.com/office/officeart/2005/8/layout/vList2"/>
    <dgm:cxn modelId="{BDD6794F-5A38-4428-AEB8-4646CCE8C35B}" type="presParOf" srcId="{088BC13C-280B-4597-B2F0-C99E571A2DFA}" destId="{33791519-A6BA-46D1-89B7-0604733D8ADF}" srcOrd="11" destOrd="0" presId="urn:microsoft.com/office/officeart/2005/8/layout/vList2"/>
    <dgm:cxn modelId="{47044534-E857-4882-91F8-5988E1BD7037}" type="presParOf" srcId="{088BC13C-280B-4597-B2F0-C99E571A2DFA}" destId="{FF650B5E-477B-456D-904D-D03D2A5D9843}" srcOrd="12" destOrd="0" presId="urn:microsoft.com/office/officeart/2005/8/layout/vList2"/>
    <dgm:cxn modelId="{3932B1F2-5831-4DB0-8DDD-9D68E4349FE6}" type="presParOf" srcId="{088BC13C-280B-4597-B2F0-C99E571A2DFA}" destId="{A9789E84-57FB-44BF-9B5E-1FCD0A4D697E}" srcOrd="13" destOrd="0" presId="urn:microsoft.com/office/officeart/2005/8/layout/vList2"/>
    <dgm:cxn modelId="{BFEC797A-3ABC-406F-A4BA-8F3C2FD5A47B}" type="presParOf" srcId="{088BC13C-280B-4597-B2F0-C99E571A2DFA}" destId="{1F2DC77A-69FC-4AE2-BB8E-DA7147598C3C}" srcOrd="14" destOrd="0" presId="urn:microsoft.com/office/officeart/2005/8/layout/vList2"/>
    <dgm:cxn modelId="{2B7C1BAD-C621-4F89-BB19-CF48EB4CFB69}" type="presParOf" srcId="{088BC13C-280B-4597-B2F0-C99E571A2DFA}" destId="{46599A25-330C-47DF-94FA-191BD36FD8BF}" srcOrd="15" destOrd="0" presId="urn:microsoft.com/office/officeart/2005/8/layout/vList2"/>
    <dgm:cxn modelId="{A3171C64-0B1D-4249-B75F-688397242333}" type="presParOf" srcId="{088BC13C-280B-4597-B2F0-C99E571A2DFA}" destId="{9A23921F-0AF5-41AA-AE90-A9D679A88E42}" srcOrd="16" destOrd="0" presId="urn:microsoft.com/office/officeart/2005/8/layout/vList2"/>
    <dgm:cxn modelId="{C066ED59-28A4-4C17-8357-FBC0EF782E9E}" type="presParOf" srcId="{088BC13C-280B-4597-B2F0-C99E571A2DFA}" destId="{5D33BA6D-78AD-4BCB-944B-7CB64A70EFAD}" srcOrd="17" destOrd="0" presId="urn:microsoft.com/office/officeart/2005/8/layout/vList2"/>
    <dgm:cxn modelId="{263F7EC3-6F27-4CFC-87AE-B0CE68D6FD24}" type="presParOf" srcId="{088BC13C-280B-4597-B2F0-C99E571A2DFA}" destId="{AAB7FAE5-D665-4312-96ED-9A665A79379B}" srcOrd="18" destOrd="0" presId="urn:microsoft.com/office/officeart/2005/8/layout/vList2"/>
    <dgm:cxn modelId="{CAF73682-E331-4F13-99AD-EE895D9D8D32}" type="presParOf" srcId="{088BC13C-280B-4597-B2F0-C99E571A2DFA}" destId="{B46AC362-8C5C-4082-B36D-8461EB295806}" srcOrd="19" destOrd="0" presId="urn:microsoft.com/office/officeart/2005/8/layout/vList2"/>
    <dgm:cxn modelId="{9E897A9B-F00E-4298-A2AB-17FCF9CA4AB8}" type="presParOf" srcId="{088BC13C-280B-4597-B2F0-C99E571A2DFA}" destId="{E73EF0CB-7646-414A-A697-F560C69A21EC}" srcOrd="2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514F2C4-F555-4CD7-BF1A-6C3B79A09BD5}" type="doc">
      <dgm:prSet loTypeId="urn:microsoft.com/office/officeart/2005/8/layout/vList2" loCatId="list" qsTypeId="urn:microsoft.com/office/officeart/2005/8/quickstyle/simple5" qsCatId="simple" csTypeId="urn:microsoft.com/office/officeart/2005/8/colors/colorful5" csCatId="colorful"/>
      <dgm:spPr/>
      <dgm:t>
        <a:bodyPr/>
        <a:lstStyle/>
        <a:p>
          <a:endParaRPr lang="zh-CN" altLang="en-US"/>
        </a:p>
      </dgm:t>
    </dgm:pt>
    <dgm:pt modelId="{66289CBA-0EB9-44E6-BD21-3DFCE3C5F1BD}">
      <dgm:prSet/>
      <dgm:spPr/>
      <dgm:t>
        <a:bodyPr/>
        <a:lstStyle/>
        <a:p>
          <a:pPr rtl="0"/>
          <a:r>
            <a:rPr lang="en-US" b="1" smtClean="0"/>
            <a:t>Part I </a:t>
          </a:r>
          <a:r>
            <a:rPr lang="en-US" smtClean="0"/>
            <a:t>Getting Started</a:t>
          </a:r>
          <a:endParaRPr lang="zh-CN"/>
        </a:p>
      </dgm:t>
    </dgm:pt>
    <dgm:pt modelId="{04FF7E39-DEB5-4A25-84CD-146990419B48}" type="parTrans" cxnId="{1E63C99A-25F6-4556-A96F-3C0F582B19A9}">
      <dgm:prSet/>
      <dgm:spPr/>
      <dgm:t>
        <a:bodyPr/>
        <a:lstStyle/>
        <a:p>
          <a:endParaRPr lang="zh-CN" altLang="en-US"/>
        </a:p>
      </dgm:t>
    </dgm:pt>
    <dgm:pt modelId="{67B3A27F-1E6C-44CA-A261-842D750190FC}" type="sibTrans" cxnId="{1E63C99A-25F6-4556-A96F-3C0F582B19A9}">
      <dgm:prSet/>
      <dgm:spPr/>
      <dgm:t>
        <a:bodyPr/>
        <a:lstStyle/>
        <a:p>
          <a:endParaRPr lang="zh-CN" altLang="en-US"/>
        </a:p>
      </dgm:t>
    </dgm:pt>
    <dgm:pt modelId="{D962EC78-41C9-4CC9-898F-B10907F2F29D}">
      <dgm:prSet/>
      <dgm:spPr/>
      <dgm:t>
        <a:bodyPr/>
        <a:lstStyle/>
        <a:p>
          <a:pPr rtl="0"/>
          <a:r>
            <a:rPr lang="en-US" b="1" smtClean="0"/>
            <a:t>Part II </a:t>
          </a:r>
          <a:r>
            <a:rPr lang="en-US" smtClean="0"/>
            <a:t>Learning the NoSQL Basics</a:t>
          </a:r>
          <a:endParaRPr lang="zh-CN"/>
        </a:p>
      </dgm:t>
    </dgm:pt>
    <dgm:pt modelId="{BBA518E1-233E-4CD6-B835-00FA99F57942}" type="parTrans" cxnId="{EA78927C-7DE6-417D-ACC5-60CF2CDD88EA}">
      <dgm:prSet/>
      <dgm:spPr/>
      <dgm:t>
        <a:bodyPr/>
        <a:lstStyle/>
        <a:p>
          <a:endParaRPr lang="zh-CN" altLang="en-US"/>
        </a:p>
      </dgm:t>
    </dgm:pt>
    <dgm:pt modelId="{E80E99A2-5EFD-40F8-B120-72595AA5D6D9}" type="sibTrans" cxnId="{EA78927C-7DE6-417D-ACC5-60CF2CDD88EA}">
      <dgm:prSet/>
      <dgm:spPr/>
      <dgm:t>
        <a:bodyPr/>
        <a:lstStyle/>
        <a:p>
          <a:endParaRPr lang="zh-CN" altLang="en-US"/>
        </a:p>
      </dgm:t>
    </dgm:pt>
    <dgm:pt modelId="{19421467-1BBE-4B9A-8A42-33AE5E76537F}">
      <dgm:prSet/>
      <dgm:spPr/>
      <dgm:t>
        <a:bodyPr/>
        <a:lstStyle/>
        <a:p>
          <a:pPr rtl="0"/>
          <a:r>
            <a:rPr lang="en-US" b="1" smtClean="0"/>
            <a:t>Part III  </a:t>
          </a:r>
          <a:r>
            <a:rPr lang="en-US" smtClean="0"/>
            <a:t>Gaining Proficiency with NoSQL</a:t>
          </a:r>
          <a:endParaRPr lang="zh-CN"/>
        </a:p>
      </dgm:t>
    </dgm:pt>
    <dgm:pt modelId="{F4BDF21C-B971-41AF-86F5-E4D8D39D317D}" type="parTrans" cxnId="{DA9EC35F-F524-46B6-BCC8-A7F89848F1FC}">
      <dgm:prSet/>
      <dgm:spPr/>
      <dgm:t>
        <a:bodyPr/>
        <a:lstStyle/>
        <a:p>
          <a:endParaRPr lang="zh-CN" altLang="en-US"/>
        </a:p>
      </dgm:t>
    </dgm:pt>
    <dgm:pt modelId="{30C04AC3-5459-4CAE-B4ED-B841C920F090}" type="sibTrans" cxnId="{DA9EC35F-F524-46B6-BCC8-A7F89848F1FC}">
      <dgm:prSet/>
      <dgm:spPr/>
      <dgm:t>
        <a:bodyPr/>
        <a:lstStyle/>
        <a:p>
          <a:endParaRPr lang="zh-CN" altLang="en-US"/>
        </a:p>
      </dgm:t>
    </dgm:pt>
    <dgm:pt modelId="{D00284CA-F661-4A5B-8713-ED5BA05411FD}">
      <dgm:prSet/>
      <dgm:spPr/>
      <dgm:t>
        <a:bodyPr/>
        <a:lstStyle/>
        <a:p>
          <a:pPr rtl="0"/>
          <a:r>
            <a:rPr lang="en-US" b="1" smtClean="0"/>
            <a:t>Part IV  </a:t>
          </a:r>
          <a:r>
            <a:rPr lang="en-US" smtClean="0"/>
            <a:t>Mastering NoSQL</a:t>
          </a:r>
          <a:endParaRPr lang="zh-CN"/>
        </a:p>
      </dgm:t>
    </dgm:pt>
    <dgm:pt modelId="{1651D3F2-94CE-4986-88C7-7C304D46C765}" type="parTrans" cxnId="{B5DC4786-C3B9-42BF-8750-80897B8CBF62}">
      <dgm:prSet/>
      <dgm:spPr/>
      <dgm:t>
        <a:bodyPr/>
        <a:lstStyle/>
        <a:p>
          <a:endParaRPr lang="zh-CN" altLang="en-US"/>
        </a:p>
      </dgm:t>
    </dgm:pt>
    <dgm:pt modelId="{1F5C607A-735B-4D3D-9DF6-2E6B2F254C8A}" type="sibTrans" cxnId="{B5DC4786-C3B9-42BF-8750-80897B8CBF62}">
      <dgm:prSet/>
      <dgm:spPr/>
      <dgm:t>
        <a:bodyPr/>
        <a:lstStyle/>
        <a:p>
          <a:endParaRPr lang="zh-CN" altLang="en-US"/>
        </a:p>
      </dgm:t>
    </dgm:pt>
    <dgm:pt modelId="{B3090E7E-A55A-4D59-A152-105092FB87E7}" type="pres">
      <dgm:prSet presAssocID="{7514F2C4-F555-4CD7-BF1A-6C3B79A09BD5}" presName="linear" presStyleCnt="0">
        <dgm:presLayoutVars>
          <dgm:animLvl val="lvl"/>
          <dgm:resizeHandles val="exact"/>
        </dgm:presLayoutVars>
      </dgm:prSet>
      <dgm:spPr/>
      <dgm:t>
        <a:bodyPr/>
        <a:lstStyle/>
        <a:p>
          <a:endParaRPr lang="zh-CN" altLang="en-US"/>
        </a:p>
      </dgm:t>
    </dgm:pt>
    <dgm:pt modelId="{541AF94E-E78F-4737-8B77-0D2A32D25347}" type="pres">
      <dgm:prSet presAssocID="{66289CBA-0EB9-44E6-BD21-3DFCE3C5F1BD}" presName="parentText" presStyleLbl="node1" presStyleIdx="0" presStyleCnt="4">
        <dgm:presLayoutVars>
          <dgm:chMax val="0"/>
          <dgm:bulletEnabled val="1"/>
        </dgm:presLayoutVars>
      </dgm:prSet>
      <dgm:spPr/>
      <dgm:t>
        <a:bodyPr/>
        <a:lstStyle/>
        <a:p>
          <a:endParaRPr lang="zh-CN" altLang="en-US"/>
        </a:p>
      </dgm:t>
    </dgm:pt>
    <dgm:pt modelId="{AD6A5F54-F42A-4A5D-97D3-14F00E5FE33F}" type="pres">
      <dgm:prSet presAssocID="{67B3A27F-1E6C-44CA-A261-842D750190FC}" presName="spacer" presStyleCnt="0"/>
      <dgm:spPr/>
    </dgm:pt>
    <dgm:pt modelId="{A17781AC-0380-4DEA-947A-FD377E454034}" type="pres">
      <dgm:prSet presAssocID="{D962EC78-41C9-4CC9-898F-B10907F2F29D}" presName="parentText" presStyleLbl="node1" presStyleIdx="1" presStyleCnt="4">
        <dgm:presLayoutVars>
          <dgm:chMax val="0"/>
          <dgm:bulletEnabled val="1"/>
        </dgm:presLayoutVars>
      </dgm:prSet>
      <dgm:spPr/>
      <dgm:t>
        <a:bodyPr/>
        <a:lstStyle/>
        <a:p>
          <a:endParaRPr lang="zh-CN" altLang="en-US"/>
        </a:p>
      </dgm:t>
    </dgm:pt>
    <dgm:pt modelId="{8B357DD1-11A7-45F7-979A-CCCBC5190FFF}" type="pres">
      <dgm:prSet presAssocID="{E80E99A2-5EFD-40F8-B120-72595AA5D6D9}" presName="spacer" presStyleCnt="0"/>
      <dgm:spPr/>
    </dgm:pt>
    <dgm:pt modelId="{2A951EC2-582D-4250-B1A7-AC988907AFFC}" type="pres">
      <dgm:prSet presAssocID="{19421467-1BBE-4B9A-8A42-33AE5E76537F}" presName="parentText" presStyleLbl="node1" presStyleIdx="2" presStyleCnt="4">
        <dgm:presLayoutVars>
          <dgm:chMax val="0"/>
          <dgm:bulletEnabled val="1"/>
        </dgm:presLayoutVars>
      </dgm:prSet>
      <dgm:spPr/>
      <dgm:t>
        <a:bodyPr/>
        <a:lstStyle/>
        <a:p>
          <a:endParaRPr lang="zh-CN" altLang="en-US"/>
        </a:p>
      </dgm:t>
    </dgm:pt>
    <dgm:pt modelId="{A2CC12A7-289F-4C01-8B8F-FC01DE0F5935}" type="pres">
      <dgm:prSet presAssocID="{30C04AC3-5459-4CAE-B4ED-B841C920F090}" presName="spacer" presStyleCnt="0"/>
      <dgm:spPr/>
    </dgm:pt>
    <dgm:pt modelId="{E260CCB4-A4E3-4E31-A41C-5F381E5D8A3B}" type="pres">
      <dgm:prSet presAssocID="{D00284CA-F661-4A5B-8713-ED5BA05411FD}" presName="parentText" presStyleLbl="node1" presStyleIdx="3" presStyleCnt="4">
        <dgm:presLayoutVars>
          <dgm:chMax val="0"/>
          <dgm:bulletEnabled val="1"/>
        </dgm:presLayoutVars>
      </dgm:prSet>
      <dgm:spPr/>
      <dgm:t>
        <a:bodyPr/>
        <a:lstStyle/>
        <a:p>
          <a:endParaRPr lang="zh-CN" altLang="en-US"/>
        </a:p>
      </dgm:t>
    </dgm:pt>
  </dgm:ptLst>
  <dgm:cxnLst>
    <dgm:cxn modelId="{E8009A86-07D7-46D7-9116-B97FC18579EF}" type="presOf" srcId="{19421467-1BBE-4B9A-8A42-33AE5E76537F}" destId="{2A951EC2-582D-4250-B1A7-AC988907AFFC}" srcOrd="0" destOrd="0" presId="urn:microsoft.com/office/officeart/2005/8/layout/vList2"/>
    <dgm:cxn modelId="{4B0CB900-668A-4DF6-84BE-091D420EDE7F}" type="presOf" srcId="{D00284CA-F661-4A5B-8713-ED5BA05411FD}" destId="{E260CCB4-A4E3-4E31-A41C-5F381E5D8A3B}" srcOrd="0" destOrd="0" presId="urn:microsoft.com/office/officeart/2005/8/layout/vList2"/>
    <dgm:cxn modelId="{DA9EC35F-F524-46B6-BCC8-A7F89848F1FC}" srcId="{7514F2C4-F555-4CD7-BF1A-6C3B79A09BD5}" destId="{19421467-1BBE-4B9A-8A42-33AE5E76537F}" srcOrd="2" destOrd="0" parTransId="{F4BDF21C-B971-41AF-86F5-E4D8D39D317D}" sibTransId="{30C04AC3-5459-4CAE-B4ED-B841C920F090}"/>
    <dgm:cxn modelId="{1E63C99A-25F6-4556-A96F-3C0F582B19A9}" srcId="{7514F2C4-F555-4CD7-BF1A-6C3B79A09BD5}" destId="{66289CBA-0EB9-44E6-BD21-3DFCE3C5F1BD}" srcOrd="0" destOrd="0" parTransId="{04FF7E39-DEB5-4A25-84CD-146990419B48}" sibTransId="{67B3A27F-1E6C-44CA-A261-842D750190FC}"/>
    <dgm:cxn modelId="{31F812EF-2064-4574-8FFA-E049BA7A8689}" type="presOf" srcId="{D962EC78-41C9-4CC9-898F-B10907F2F29D}" destId="{A17781AC-0380-4DEA-947A-FD377E454034}" srcOrd="0" destOrd="0" presId="urn:microsoft.com/office/officeart/2005/8/layout/vList2"/>
    <dgm:cxn modelId="{EDBF73BD-AB7C-41FD-821B-A59D136C4217}" type="presOf" srcId="{7514F2C4-F555-4CD7-BF1A-6C3B79A09BD5}" destId="{B3090E7E-A55A-4D59-A152-105092FB87E7}" srcOrd="0" destOrd="0" presId="urn:microsoft.com/office/officeart/2005/8/layout/vList2"/>
    <dgm:cxn modelId="{1461D6B7-0CCD-4322-BB59-D2E420342620}" type="presOf" srcId="{66289CBA-0EB9-44E6-BD21-3DFCE3C5F1BD}" destId="{541AF94E-E78F-4737-8B77-0D2A32D25347}" srcOrd="0" destOrd="0" presId="urn:microsoft.com/office/officeart/2005/8/layout/vList2"/>
    <dgm:cxn modelId="{B5DC4786-C3B9-42BF-8750-80897B8CBF62}" srcId="{7514F2C4-F555-4CD7-BF1A-6C3B79A09BD5}" destId="{D00284CA-F661-4A5B-8713-ED5BA05411FD}" srcOrd="3" destOrd="0" parTransId="{1651D3F2-94CE-4986-88C7-7C304D46C765}" sibTransId="{1F5C607A-735B-4D3D-9DF6-2E6B2F254C8A}"/>
    <dgm:cxn modelId="{EA78927C-7DE6-417D-ACC5-60CF2CDD88EA}" srcId="{7514F2C4-F555-4CD7-BF1A-6C3B79A09BD5}" destId="{D962EC78-41C9-4CC9-898F-B10907F2F29D}" srcOrd="1" destOrd="0" parTransId="{BBA518E1-233E-4CD6-B835-00FA99F57942}" sibTransId="{E80E99A2-5EFD-40F8-B120-72595AA5D6D9}"/>
    <dgm:cxn modelId="{AC4E5154-22C7-42C6-BFA6-C9340054CF3B}" type="presParOf" srcId="{B3090E7E-A55A-4D59-A152-105092FB87E7}" destId="{541AF94E-E78F-4737-8B77-0D2A32D25347}" srcOrd="0" destOrd="0" presId="urn:microsoft.com/office/officeart/2005/8/layout/vList2"/>
    <dgm:cxn modelId="{554422C8-F7D4-4CF7-95D8-A494DD232213}" type="presParOf" srcId="{B3090E7E-A55A-4D59-A152-105092FB87E7}" destId="{AD6A5F54-F42A-4A5D-97D3-14F00E5FE33F}" srcOrd="1" destOrd="0" presId="urn:microsoft.com/office/officeart/2005/8/layout/vList2"/>
    <dgm:cxn modelId="{7E25AC21-7EEE-4E8D-A01D-9BEF1AD2B93D}" type="presParOf" srcId="{B3090E7E-A55A-4D59-A152-105092FB87E7}" destId="{A17781AC-0380-4DEA-947A-FD377E454034}" srcOrd="2" destOrd="0" presId="urn:microsoft.com/office/officeart/2005/8/layout/vList2"/>
    <dgm:cxn modelId="{C75D2DC0-1966-44E5-B1A6-A29AEAB5FA99}" type="presParOf" srcId="{B3090E7E-A55A-4D59-A152-105092FB87E7}" destId="{8B357DD1-11A7-45F7-979A-CCCBC5190FFF}" srcOrd="3" destOrd="0" presId="urn:microsoft.com/office/officeart/2005/8/layout/vList2"/>
    <dgm:cxn modelId="{8A03CC75-26CB-499C-845C-39D518051F7D}" type="presParOf" srcId="{B3090E7E-A55A-4D59-A152-105092FB87E7}" destId="{2A951EC2-582D-4250-B1A7-AC988907AFFC}" srcOrd="4" destOrd="0" presId="urn:microsoft.com/office/officeart/2005/8/layout/vList2"/>
    <dgm:cxn modelId="{28EFCD92-2608-4F56-A427-6BA5C585AE92}" type="presParOf" srcId="{B3090E7E-A55A-4D59-A152-105092FB87E7}" destId="{A2CC12A7-289F-4C01-8B8F-FC01DE0F5935}" srcOrd="5" destOrd="0" presId="urn:microsoft.com/office/officeart/2005/8/layout/vList2"/>
    <dgm:cxn modelId="{02442834-B84F-4E27-90A7-47B8C1180F05}" type="presParOf" srcId="{B3090E7E-A55A-4D59-A152-105092FB87E7}" destId="{E260CCB4-A4E3-4E31-A41C-5F381E5D8A3B}" srcOrd="6"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1043C04-68DB-4BAC-B12F-05DAAD68E887}" type="doc">
      <dgm:prSet loTypeId="urn:microsoft.com/office/officeart/2005/8/layout/vList2" loCatId="list" qsTypeId="urn:microsoft.com/office/officeart/2005/8/quickstyle/simple4" qsCatId="simple" csTypeId="urn:microsoft.com/office/officeart/2005/8/colors/colorful5" csCatId="colorful"/>
      <dgm:spPr/>
      <dgm:t>
        <a:bodyPr/>
        <a:lstStyle/>
        <a:p>
          <a:endParaRPr lang="zh-CN" altLang="en-US"/>
        </a:p>
      </dgm:t>
    </dgm:pt>
    <dgm:pt modelId="{3ACCC1B3-BEF8-464A-BDCD-61988293D429}">
      <dgm:prSet/>
      <dgm:spPr/>
      <dgm:t>
        <a:bodyPr/>
        <a:lstStyle/>
        <a:p>
          <a:pPr rtl="0"/>
          <a:r>
            <a:rPr lang="zh-CN" smtClean="0"/>
            <a:t>第1章 概论 </a:t>
          </a:r>
          <a:endParaRPr lang="zh-CN"/>
        </a:p>
      </dgm:t>
    </dgm:pt>
    <dgm:pt modelId="{3663334D-5F70-4F9D-827F-6A0B846A7FFE}" type="parTrans" cxnId="{D02E5726-3981-4A8D-A8D4-7BABFC393F5F}">
      <dgm:prSet/>
      <dgm:spPr/>
      <dgm:t>
        <a:bodyPr/>
        <a:lstStyle/>
        <a:p>
          <a:endParaRPr lang="zh-CN" altLang="en-US"/>
        </a:p>
      </dgm:t>
    </dgm:pt>
    <dgm:pt modelId="{75E27289-77E9-4ECD-92C6-110400FB3858}" type="sibTrans" cxnId="{D02E5726-3981-4A8D-A8D4-7BABFC393F5F}">
      <dgm:prSet/>
      <dgm:spPr/>
      <dgm:t>
        <a:bodyPr/>
        <a:lstStyle/>
        <a:p>
          <a:endParaRPr lang="zh-CN" altLang="en-US"/>
        </a:p>
      </dgm:t>
    </dgm:pt>
    <dgm:pt modelId="{D65CD0F8-85A9-4E1F-B31C-C2DAEEBBDD6C}">
      <dgm:prSet/>
      <dgm:spPr/>
      <dgm:t>
        <a:bodyPr/>
        <a:lstStyle/>
        <a:p>
          <a:pPr rtl="0"/>
          <a:r>
            <a:rPr lang="zh-CN" smtClean="0"/>
            <a:t>第2章 数据一致性理论  </a:t>
          </a:r>
          <a:endParaRPr lang="zh-CN"/>
        </a:p>
      </dgm:t>
    </dgm:pt>
    <dgm:pt modelId="{F6231C88-FC48-41FE-8C19-6FE925C122BE}" type="parTrans" cxnId="{A1F32B0A-F11C-41B5-90F4-D668FA2F8DDC}">
      <dgm:prSet/>
      <dgm:spPr/>
      <dgm:t>
        <a:bodyPr/>
        <a:lstStyle/>
        <a:p>
          <a:endParaRPr lang="zh-CN" altLang="en-US"/>
        </a:p>
      </dgm:t>
    </dgm:pt>
    <dgm:pt modelId="{E58E2590-E8F7-4BF5-BC0C-BC2574E1C6BE}" type="sibTrans" cxnId="{A1F32B0A-F11C-41B5-90F4-D668FA2F8DDC}">
      <dgm:prSet/>
      <dgm:spPr/>
      <dgm:t>
        <a:bodyPr/>
        <a:lstStyle/>
        <a:p>
          <a:endParaRPr lang="zh-CN" altLang="en-US"/>
        </a:p>
      </dgm:t>
    </dgm:pt>
    <dgm:pt modelId="{9A3ABB42-B414-496C-A8B8-6AFDFDEBF64D}">
      <dgm:prSet/>
      <dgm:spPr/>
      <dgm:t>
        <a:bodyPr/>
        <a:lstStyle/>
        <a:p>
          <a:pPr rtl="0"/>
          <a:r>
            <a:rPr lang="zh-CN" smtClean="0"/>
            <a:t>第3章 数据存储模型 </a:t>
          </a:r>
          <a:endParaRPr lang="zh-CN"/>
        </a:p>
      </dgm:t>
    </dgm:pt>
    <dgm:pt modelId="{20FC7EA4-C09F-4868-958D-3665DAECD43E}" type="parTrans" cxnId="{5B468442-3304-48E5-9E45-31249AF73012}">
      <dgm:prSet/>
      <dgm:spPr/>
      <dgm:t>
        <a:bodyPr/>
        <a:lstStyle/>
        <a:p>
          <a:endParaRPr lang="zh-CN" altLang="en-US"/>
        </a:p>
      </dgm:t>
    </dgm:pt>
    <dgm:pt modelId="{FDE14B1F-5DB7-483C-BC40-48D4C8383160}" type="sibTrans" cxnId="{5B468442-3304-48E5-9E45-31249AF73012}">
      <dgm:prSet/>
      <dgm:spPr/>
      <dgm:t>
        <a:bodyPr/>
        <a:lstStyle/>
        <a:p>
          <a:endParaRPr lang="zh-CN" altLang="en-US"/>
        </a:p>
      </dgm:t>
    </dgm:pt>
    <dgm:pt modelId="{12BA12B9-D039-422F-9CA9-E5EDA66673B7}">
      <dgm:prSet/>
      <dgm:spPr/>
      <dgm:t>
        <a:bodyPr/>
        <a:lstStyle/>
        <a:p>
          <a:pPr rtl="0"/>
          <a:r>
            <a:rPr lang="zh-CN" smtClean="0"/>
            <a:t>第4章 数据分区与放置策略 </a:t>
          </a:r>
          <a:endParaRPr lang="zh-CN"/>
        </a:p>
      </dgm:t>
    </dgm:pt>
    <dgm:pt modelId="{A87AEAF3-777E-48A6-8A33-69068E47B35C}" type="parTrans" cxnId="{B59B0B48-3D9B-45F3-B89A-9844B6A15D0D}">
      <dgm:prSet/>
      <dgm:spPr/>
      <dgm:t>
        <a:bodyPr/>
        <a:lstStyle/>
        <a:p>
          <a:endParaRPr lang="zh-CN" altLang="en-US"/>
        </a:p>
      </dgm:t>
    </dgm:pt>
    <dgm:pt modelId="{D3888E1C-D745-4278-B457-4ECB133F47EA}" type="sibTrans" cxnId="{B59B0B48-3D9B-45F3-B89A-9844B6A15D0D}">
      <dgm:prSet/>
      <dgm:spPr/>
      <dgm:t>
        <a:bodyPr/>
        <a:lstStyle/>
        <a:p>
          <a:endParaRPr lang="zh-CN" altLang="en-US"/>
        </a:p>
      </dgm:t>
    </dgm:pt>
    <dgm:pt modelId="{45681247-5CDB-462C-8383-FC0F13F1EDD9}">
      <dgm:prSet/>
      <dgm:spPr/>
      <dgm:t>
        <a:bodyPr/>
        <a:lstStyle/>
        <a:p>
          <a:pPr rtl="0"/>
          <a:r>
            <a:rPr lang="zh-CN" smtClean="0"/>
            <a:t>第5章 海量数据处理方法 </a:t>
          </a:r>
          <a:endParaRPr lang="zh-CN"/>
        </a:p>
      </dgm:t>
    </dgm:pt>
    <dgm:pt modelId="{5C8F26C1-9A21-4DF8-817A-B1230DBE6284}" type="parTrans" cxnId="{BE333379-1EA4-4F39-9A54-B79F9B068A53}">
      <dgm:prSet/>
      <dgm:spPr/>
      <dgm:t>
        <a:bodyPr/>
        <a:lstStyle/>
        <a:p>
          <a:endParaRPr lang="zh-CN" altLang="en-US"/>
        </a:p>
      </dgm:t>
    </dgm:pt>
    <dgm:pt modelId="{D205070D-D188-4427-A3BF-25C48DBA3487}" type="sibTrans" cxnId="{BE333379-1EA4-4F39-9A54-B79F9B068A53}">
      <dgm:prSet/>
      <dgm:spPr/>
      <dgm:t>
        <a:bodyPr/>
        <a:lstStyle/>
        <a:p>
          <a:endParaRPr lang="zh-CN" altLang="en-US"/>
        </a:p>
      </dgm:t>
    </dgm:pt>
    <dgm:pt modelId="{1E83CD1D-22B7-41C8-B378-5BDA28F6FA4A}">
      <dgm:prSet/>
      <dgm:spPr/>
      <dgm:t>
        <a:bodyPr/>
        <a:lstStyle/>
        <a:p>
          <a:pPr rtl="0"/>
          <a:r>
            <a:rPr lang="zh-CN" smtClean="0"/>
            <a:t>第6章 数据复制与容错技术 </a:t>
          </a:r>
          <a:endParaRPr lang="zh-CN"/>
        </a:p>
      </dgm:t>
    </dgm:pt>
    <dgm:pt modelId="{FB669C28-09B4-4A9D-A08D-8B27ABEAD9B8}" type="parTrans" cxnId="{21A4E2A5-EFBC-416F-9C6D-DAD737DDD8A9}">
      <dgm:prSet/>
      <dgm:spPr/>
      <dgm:t>
        <a:bodyPr/>
        <a:lstStyle/>
        <a:p>
          <a:endParaRPr lang="zh-CN" altLang="en-US"/>
        </a:p>
      </dgm:t>
    </dgm:pt>
    <dgm:pt modelId="{A599919B-0858-4A34-B990-C86644827E5F}" type="sibTrans" cxnId="{21A4E2A5-EFBC-416F-9C6D-DAD737DDD8A9}">
      <dgm:prSet/>
      <dgm:spPr/>
      <dgm:t>
        <a:bodyPr/>
        <a:lstStyle/>
        <a:p>
          <a:endParaRPr lang="zh-CN" altLang="en-US"/>
        </a:p>
      </dgm:t>
    </dgm:pt>
    <dgm:pt modelId="{7503D2F6-E4DF-4321-A7D5-52161BC185B7}">
      <dgm:prSet/>
      <dgm:spPr/>
      <dgm:t>
        <a:bodyPr/>
        <a:lstStyle/>
        <a:p>
          <a:pPr rtl="0"/>
          <a:r>
            <a:rPr lang="zh-CN" smtClean="0"/>
            <a:t>第7章 数据压缩技术 </a:t>
          </a:r>
          <a:endParaRPr lang="zh-CN"/>
        </a:p>
      </dgm:t>
    </dgm:pt>
    <dgm:pt modelId="{81F12FFA-1698-4444-BC83-FE755F1E9C0B}" type="parTrans" cxnId="{7190D225-F7F0-4416-9E30-7CD741BC457D}">
      <dgm:prSet/>
      <dgm:spPr/>
      <dgm:t>
        <a:bodyPr/>
        <a:lstStyle/>
        <a:p>
          <a:endParaRPr lang="zh-CN" altLang="en-US"/>
        </a:p>
      </dgm:t>
    </dgm:pt>
    <dgm:pt modelId="{46B8F38E-3B0F-4FD1-B2EA-A971E2B6906E}" type="sibTrans" cxnId="{7190D225-F7F0-4416-9E30-7CD741BC457D}">
      <dgm:prSet/>
      <dgm:spPr/>
      <dgm:t>
        <a:bodyPr/>
        <a:lstStyle/>
        <a:p>
          <a:endParaRPr lang="zh-CN" altLang="en-US"/>
        </a:p>
      </dgm:t>
    </dgm:pt>
    <dgm:pt modelId="{5EC0C05A-04B4-4F74-8B4D-50A92F015B0D}">
      <dgm:prSet/>
      <dgm:spPr/>
      <dgm:t>
        <a:bodyPr/>
        <a:lstStyle/>
        <a:p>
          <a:pPr rtl="0"/>
          <a:r>
            <a:rPr lang="zh-CN" smtClean="0"/>
            <a:t>第8章 缓存技术 </a:t>
          </a:r>
          <a:endParaRPr lang="zh-CN"/>
        </a:p>
      </dgm:t>
    </dgm:pt>
    <dgm:pt modelId="{3727777E-562F-4BB2-BCDD-9E50C6A321DD}" type="parTrans" cxnId="{68DDC2ED-9346-4008-890B-D325CA911D01}">
      <dgm:prSet/>
      <dgm:spPr/>
      <dgm:t>
        <a:bodyPr/>
        <a:lstStyle/>
        <a:p>
          <a:endParaRPr lang="zh-CN" altLang="en-US"/>
        </a:p>
      </dgm:t>
    </dgm:pt>
    <dgm:pt modelId="{0065DDF4-9888-4D5C-8794-ECE097E202F5}" type="sibTrans" cxnId="{68DDC2ED-9346-4008-890B-D325CA911D01}">
      <dgm:prSet/>
      <dgm:spPr/>
      <dgm:t>
        <a:bodyPr/>
        <a:lstStyle/>
        <a:p>
          <a:endParaRPr lang="zh-CN" altLang="en-US"/>
        </a:p>
      </dgm:t>
    </dgm:pt>
    <dgm:pt modelId="{F3A05108-CCC3-449E-B447-76A1A4A1D9CE}">
      <dgm:prSet/>
      <dgm:spPr/>
      <dgm:t>
        <a:bodyPr/>
        <a:lstStyle/>
        <a:p>
          <a:pPr rtl="0"/>
          <a:r>
            <a:rPr lang="zh-CN" smtClean="0"/>
            <a:t>第9章 key-value数据库 </a:t>
          </a:r>
          <a:endParaRPr lang="zh-CN"/>
        </a:p>
      </dgm:t>
    </dgm:pt>
    <dgm:pt modelId="{5C83CAFE-3E49-49A4-8CEA-3F8F7C60A7F9}" type="parTrans" cxnId="{C146A986-0F1B-4E05-A523-A999A4948061}">
      <dgm:prSet/>
      <dgm:spPr/>
      <dgm:t>
        <a:bodyPr/>
        <a:lstStyle/>
        <a:p>
          <a:endParaRPr lang="zh-CN" altLang="en-US"/>
        </a:p>
      </dgm:t>
    </dgm:pt>
    <dgm:pt modelId="{13DAF126-D7F0-42C5-88C3-C05E5F3E677A}" type="sibTrans" cxnId="{C146A986-0F1B-4E05-A523-A999A4948061}">
      <dgm:prSet/>
      <dgm:spPr/>
      <dgm:t>
        <a:bodyPr/>
        <a:lstStyle/>
        <a:p>
          <a:endParaRPr lang="zh-CN" altLang="en-US"/>
        </a:p>
      </dgm:t>
    </dgm:pt>
    <dgm:pt modelId="{BFC707C3-0826-4945-B42B-77383C7AC29E}">
      <dgm:prSet/>
      <dgm:spPr/>
      <dgm:t>
        <a:bodyPr/>
        <a:lstStyle/>
        <a:p>
          <a:pPr rtl="0"/>
          <a:r>
            <a:rPr lang="zh-CN" smtClean="0"/>
            <a:t>第10章 Column-Oriented数据库 </a:t>
          </a:r>
          <a:endParaRPr lang="zh-CN"/>
        </a:p>
      </dgm:t>
    </dgm:pt>
    <dgm:pt modelId="{E1BAB67C-7BE6-430A-BF7F-3B6A2612511A}" type="parTrans" cxnId="{0215C0B7-157D-42E1-B307-6D9FF764685D}">
      <dgm:prSet/>
      <dgm:spPr/>
      <dgm:t>
        <a:bodyPr/>
        <a:lstStyle/>
        <a:p>
          <a:endParaRPr lang="zh-CN" altLang="en-US"/>
        </a:p>
      </dgm:t>
    </dgm:pt>
    <dgm:pt modelId="{54C3778E-97D5-454F-845D-C3F433C04438}" type="sibTrans" cxnId="{0215C0B7-157D-42E1-B307-6D9FF764685D}">
      <dgm:prSet/>
      <dgm:spPr/>
      <dgm:t>
        <a:bodyPr/>
        <a:lstStyle/>
        <a:p>
          <a:endParaRPr lang="zh-CN" altLang="en-US"/>
        </a:p>
      </dgm:t>
    </dgm:pt>
    <dgm:pt modelId="{3989B767-C10A-4101-BAC6-C5CEB631E3C5}">
      <dgm:prSet/>
      <dgm:spPr/>
      <dgm:t>
        <a:bodyPr/>
        <a:lstStyle/>
        <a:p>
          <a:pPr rtl="0"/>
          <a:r>
            <a:rPr lang="zh-CN" smtClean="0"/>
            <a:t>第11章 文档数据库 </a:t>
          </a:r>
          <a:endParaRPr lang="zh-CN"/>
        </a:p>
      </dgm:t>
    </dgm:pt>
    <dgm:pt modelId="{00985A9B-9785-44E0-8267-F99CD5010349}" type="parTrans" cxnId="{24B314B1-36F4-41B7-AF6C-B6DFAB865DBD}">
      <dgm:prSet/>
      <dgm:spPr/>
      <dgm:t>
        <a:bodyPr/>
        <a:lstStyle/>
        <a:p>
          <a:endParaRPr lang="zh-CN" altLang="en-US"/>
        </a:p>
      </dgm:t>
    </dgm:pt>
    <dgm:pt modelId="{E9078DB8-C64C-4CF2-87A1-DC8F041A5762}" type="sibTrans" cxnId="{24B314B1-36F4-41B7-AF6C-B6DFAB865DBD}">
      <dgm:prSet/>
      <dgm:spPr/>
      <dgm:t>
        <a:bodyPr/>
        <a:lstStyle/>
        <a:p>
          <a:endParaRPr lang="zh-CN" altLang="en-US"/>
        </a:p>
      </dgm:t>
    </dgm:pt>
    <dgm:pt modelId="{9D216C7F-9FF8-4246-BB4C-8AED763C7624}">
      <dgm:prSet/>
      <dgm:spPr/>
      <dgm:t>
        <a:bodyPr/>
        <a:lstStyle/>
        <a:p>
          <a:pPr rtl="0"/>
          <a:r>
            <a:rPr lang="zh-CN" smtClean="0"/>
            <a:t>第12章 图存数据库 </a:t>
          </a:r>
          <a:endParaRPr lang="zh-CN"/>
        </a:p>
      </dgm:t>
    </dgm:pt>
    <dgm:pt modelId="{AAF44C8E-979D-40FC-BA69-37713AA24EB7}" type="parTrans" cxnId="{12989294-B54D-435E-BBDB-EA5035FE7065}">
      <dgm:prSet/>
      <dgm:spPr/>
      <dgm:t>
        <a:bodyPr/>
        <a:lstStyle/>
        <a:p>
          <a:endParaRPr lang="zh-CN" altLang="en-US"/>
        </a:p>
      </dgm:t>
    </dgm:pt>
    <dgm:pt modelId="{53F79000-476F-4237-8E5D-CA20C48145E7}" type="sibTrans" cxnId="{12989294-B54D-435E-BBDB-EA5035FE7065}">
      <dgm:prSet/>
      <dgm:spPr/>
      <dgm:t>
        <a:bodyPr/>
        <a:lstStyle/>
        <a:p>
          <a:endParaRPr lang="zh-CN" altLang="en-US"/>
        </a:p>
      </dgm:t>
    </dgm:pt>
    <dgm:pt modelId="{3C61F2E3-077D-468F-92A1-5A4160D433AD}">
      <dgm:prSet/>
      <dgm:spPr/>
      <dgm:t>
        <a:bodyPr/>
        <a:lstStyle/>
        <a:p>
          <a:pPr rtl="0"/>
          <a:r>
            <a:rPr lang="zh-CN" smtClean="0"/>
            <a:t>第13章 基于Hadoop的数据管理系统 </a:t>
          </a:r>
          <a:endParaRPr lang="zh-CN"/>
        </a:p>
      </dgm:t>
    </dgm:pt>
    <dgm:pt modelId="{C894739F-F0EA-44C8-8E38-4209B3C06D21}" type="parTrans" cxnId="{639F7FC6-7D1C-4BBF-B131-AFE2F743A994}">
      <dgm:prSet/>
      <dgm:spPr/>
      <dgm:t>
        <a:bodyPr/>
        <a:lstStyle/>
        <a:p>
          <a:endParaRPr lang="zh-CN" altLang="en-US"/>
        </a:p>
      </dgm:t>
    </dgm:pt>
    <dgm:pt modelId="{F7683BA4-250B-463D-9B7E-16FC569A8677}" type="sibTrans" cxnId="{639F7FC6-7D1C-4BBF-B131-AFE2F743A994}">
      <dgm:prSet/>
      <dgm:spPr/>
      <dgm:t>
        <a:bodyPr/>
        <a:lstStyle/>
        <a:p>
          <a:endParaRPr lang="zh-CN" altLang="en-US"/>
        </a:p>
      </dgm:t>
    </dgm:pt>
    <dgm:pt modelId="{491F2F87-F970-47E7-92F0-BC5828B5D190}" type="pres">
      <dgm:prSet presAssocID="{01043C04-68DB-4BAC-B12F-05DAAD68E887}" presName="linear" presStyleCnt="0">
        <dgm:presLayoutVars>
          <dgm:animLvl val="lvl"/>
          <dgm:resizeHandles val="exact"/>
        </dgm:presLayoutVars>
      </dgm:prSet>
      <dgm:spPr/>
      <dgm:t>
        <a:bodyPr/>
        <a:lstStyle/>
        <a:p>
          <a:endParaRPr lang="zh-CN" altLang="en-US"/>
        </a:p>
      </dgm:t>
    </dgm:pt>
    <dgm:pt modelId="{6DA2D7F4-74B3-4744-9483-EF837675CDE5}" type="pres">
      <dgm:prSet presAssocID="{3ACCC1B3-BEF8-464A-BDCD-61988293D429}" presName="parentText" presStyleLbl="node1" presStyleIdx="0" presStyleCnt="13">
        <dgm:presLayoutVars>
          <dgm:chMax val="0"/>
          <dgm:bulletEnabled val="1"/>
        </dgm:presLayoutVars>
      </dgm:prSet>
      <dgm:spPr/>
      <dgm:t>
        <a:bodyPr/>
        <a:lstStyle/>
        <a:p>
          <a:endParaRPr lang="zh-CN" altLang="en-US"/>
        </a:p>
      </dgm:t>
    </dgm:pt>
    <dgm:pt modelId="{5B4228D1-8B0D-4A3A-A25B-A8057FB59AE6}" type="pres">
      <dgm:prSet presAssocID="{75E27289-77E9-4ECD-92C6-110400FB3858}" presName="spacer" presStyleCnt="0"/>
      <dgm:spPr/>
    </dgm:pt>
    <dgm:pt modelId="{1696A514-2369-4B2B-AE62-5AD7FC9E461E}" type="pres">
      <dgm:prSet presAssocID="{D65CD0F8-85A9-4E1F-B31C-C2DAEEBBDD6C}" presName="parentText" presStyleLbl="node1" presStyleIdx="1" presStyleCnt="13">
        <dgm:presLayoutVars>
          <dgm:chMax val="0"/>
          <dgm:bulletEnabled val="1"/>
        </dgm:presLayoutVars>
      </dgm:prSet>
      <dgm:spPr/>
      <dgm:t>
        <a:bodyPr/>
        <a:lstStyle/>
        <a:p>
          <a:endParaRPr lang="zh-CN" altLang="en-US"/>
        </a:p>
      </dgm:t>
    </dgm:pt>
    <dgm:pt modelId="{F23383DB-5E52-4E05-9B0D-5107CA366A1E}" type="pres">
      <dgm:prSet presAssocID="{E58E2590-E8F7-4BF5-BC0C-BC2574E1C6BE}" presName="spacer" presStyleCnt="0"/>
      <dgm:spPr/>
    </dgm:pt>
    <dgm:pt modelId="{330030BC-9F9C-47AB-9412-9983A1BCC4AF}" type="pres">
      <dgm:prSet presAssocID="{9A3ABB42-B414-496C-A8B8-6AFDFDEBF64D}" presName="parentText" presStyleLbl="node1" presStyleIdx="2" presStyleCnt="13">
        <dgm:presLayoutVars>
          <dgm:chMax val="0"/>
          <dgm:bulletEnabled val="1"/>
        </dgm:presLayoutVars>
      </dgm:prSet>
      <dgm:spPr/>
      <dgm:t>
        <a:bodyPr/>
        <a:lstStyle/>
        <a:p>
          <a:endParaRPr lang="zh-CN" altLang="en-US"/>
        </a:p>
      </dgm:t>
    </dgm:pt>
    <dgm:pt modelId="{DD98FF60-C3AA-4830-A33B-AE94E041981E}" type="pres">
      <dgm:prSet presAssocID="{FDE14B1F-5DB7-483C-BC40-48D4C8383160}" presName="spacer" presStyleCnt="0"/>
      <dgm:spPr/>
    </dgm:pt>
    <dgm:pt modelId="{414490FD-AAF9-4A0D-8A53-F92F945ACC2E}" type="pres">
      <dgm:prSet presAssocID="{12BA12B9-D039-422F-9CA9-E5EDA66673B7}" presName="parentText" presStyleLbl="node1" presStyleIdx="3" presStyleCnt="13">
        <dgm:presLayoutVars>
          <dgm:chMax val="0"/>
          <dgm:bulletEnabled val="1"/>
        </dgm:presLayoutVars>
      </dgm:prSet>
      <dgm:spPr/>
      <dgm:t>
        <a:bodyPr/>
        <a:lstStyle/>
        <a:p>
          <a:endParaRPr lang="zh-CN" altLang="en-US"/>
        </a:p>
      </dgm:t>
    </dgm:pt>
    <dgm:pt modelId="{BD41B821-641C-4275-BEA8-7D8A04BE6538}" type="pres">
      <dgm:prSet presAssocID="{D3888E1C-D745-4278-B457-4ECB133F47EA}" presName="spacer" presStyleCnt="0"/>
      <dgm:spPr/>
    </dgm:pt>
    <dgm:pt modelId="{61E794DA-8127-4C61-ADFD-11C2D80D6746}" type="pres">
      <dgm:prSet presAssocID="{45681247-5CDB-462C-8383-FC0F13F1EDD9}" presName="parentText" presStyleLbl="node1" presStyleIdx="4" presStyleCnt="13">
        <dgm:presLayoutVars>
          <dgm:chMax val="0"/>
          <dgm:bulletEnabled val="1"/>
        </dgm:presLayoutVars>
      </dgm:prSet>
      <dgm:spPr/>
      <dgm:t>
        <a:bodyPr/>
        <a:lstStyle/>
        <a:p>
          <a:endParaRPr lang="zh-CN" altLang="en-US"/>
        </a:p>
      </dgm:t>
    </dgm:pt>
    <dgm:pt modelId="{0137475A-2E50-45CB-8EEB-3A6BE11838D9}" type="pres">
      <dgm:prSet presAssocID="{D205070D-D188-4427-A3BF-25C48DBA3487}" presName="spacer" presStyleCnt="0"/>
      <dgm:spPr/>
    </dgm:pt>
    <dgm:pt modelId="{5282E31D-8596-4182-B0D4-C560C57D4C2A}" type="pres">
      <dgm:prSet presAssocID="{1E83CD1D-22B7-41C8-B378-5BDA28F6FA4A}" presName="parentText" presStyleLbl="node1" presStyleIdx="5" presStyleCnt="13">
        <dgm:presLayoutVars>
          <dgm:chMax val="0"/>
          <dgm:bulletEnabled val="1"/>
        </dgm:presLayoutVars>
      </dgm:prSet>
      <dgm:spPr/>
      <dgm:t>
        <a:bodyPr/>
        <a:lstStyle/>
        <a:p>
          <a:endParaRPr lang="zh-CN" altLang="en-US"/>
        </a:p>
      </dgm:t>
    </dgm:pt>
    <dgm:pt modelId="{4B23B148-54AC-4545-B1C3-ABBC36D72B18}" type="pres">
      <dgm:prSet presAssocID="{A599919B-0858-4A34-B990-C86644827E5F}" presName="spacer" presStyleCnt="0"/>
      <dgm:spPr/>
    </dgm:pt>
    <dgm:pt modelId="{40059798-B725-4CCC-97B1-F929B7776B66}" type="pres">
      <dgm:prSet presAssocID="{7503D2F6-E4DF-4321-A7D5-52161BC185B7}" presName="parentText" presStyleLbl="node1" presStyleIdx="6" presStyleCnt="13">
        <dgm:presLayoutVars>
          <dgm:chMax val="0"/>
          <dgm:bulletEnabled val="1"/>
        </dgm:presLayoutVars>
      </dgm:prSet>
      <dgm:spPr/>
      <dgm:t>
        <a:bodyPr/>
        <a:lstStyle/>
        <a:p>
          <a:endParaRPr lang="zh-CN" altLang="en-US"/>
        </a:p>
      </dgm:t>
    </dgm:pt>
    <dgm:pt modelId="{C5170BA8-C321-4A88-9CE5-0561B17E6BAF}" type="pres">
      <dgm:prSet presAssocID="{46B8F38E-3B0F-4FD1-B2EA-A971E2B6906E}" presName="spacer" presStyleCnt="0"/>
      <dgm:spPr/>
    </dgm:pt>
    <dgm:pt modelId="{D776DA54-7243-4EF1-8126-9BB40B9B7B22}" type="pres">
      <dgm:prSet presAssocID="{5EC0C05A-04B4-4F74-8B4D-50A92F015B0D}" presName="parentText" presStyleLbl="node1" presStyleIdx="7" presStyleCnt="13">
        <dgm:presLayoutVars>
          <dgm:chMax val="0"/>
          <dgm:bulletEnabled val="1"/>
        </dgm:presLayoutVars>
      </dgm:prSet>
      <dgm:spPr/>
      <dgm:t>
        <a:bodyPr/>
        <a:lstStyle/>
        <a:p>
          <a:endParaRPr lang="zh-CN" altLang="en-US"/>
        </a:p>
      </dgm:t>
    </dgm:pt>
    <dgm:pt modelId="{89E20A2D-DB06-4C94-81B1-C2B765C2D6CA}" type="pres">
      <dgm:prSet presAssocID="{0065DDF4-9888-4D5C-8794-ECE097E202F5}" presName="spacer" presStyleCnt="0"/>
      <dgm:spPr/>
    </dgm:pt>
    <dgm:pt modelId="{98C21183-85B3-42A8-BABC-3E783B569603}" type="pres">
      <dgm:prSet presAssocID="{F3A05108-CCC3-449E-B447-76A1A4A1D9CE}" presName="parentText" presStyleLbl="node1" presStyleIdx="8" presStyleCnt="13">
        <dgm:presLayoutVars>
          <dgm:chMax val="0"/>
          <dgm:bulletEnabled val="1"/>
        </dgm:presLayoutVars>
      </dgm:prSet>
      <dgm:spPr/>
      <dgm:t>
        <a:bodyPr/>
        <a:lstStyle/>
        <a:p>
          <a:endParaRPr lang="zh-CN" altLang="en-US"/>
        </a:p>
      </dgm:t>
    </dgm:pt>
    <dgm:pt modelId="{5ECBBFD2-0B4E-4253-9F0F-013D305DA978}" type="pres">
      <dgm:prSet presAssocID="{13DAF126-D7F0-42C5-88C3-C05E5F3E677A}" presName="spacer" presStyleCnt="0"/>
      <dgm:spPr/>
    </dgm:pt>
    <dgm:pt modelId="{FAC16AD6-B574-4434-869B-0AF827EBB3C2}" type="pres">
      <dgm:prSet presAssocID="{BFC707C3-0826-4945-B42B-77383C7AC29E}" presName="parentText" presStyleLbl="node1" presStyleIdx="9" presStyleCnt="13">
        <dgm:presLayoutVars>
          <dgm:chMax val="0"/>
          <dgm:bulletEnabled val="1"/>
        </dgm:presLayoutVars>
      </dgm:prSet>
      <dgm:spPr/>
      <dgm:t>
        <a:bodyPr/>
        <a:lstStyle/>
        <a:p>
          <a:endParaRPr lang="zh-CN" altLang="en-US"/>
        </a:p>
      </dgm:t>
    </dgm:pt>
    <dgm:pt modelId="{360E71E9-B116-4F42-9682-A50519B2D4A4}" type="pres">
      <dgm:prSet presAssocID="{54C3778E-97D5-454F-845D-C3F433C04438}" presName="spacer" presStyleCnt="0"/>
      <dgm:spPr/>
    </dgm:pt>
    <dgm:pt modelId="{A7F6C4B9-31C5-4D7C-8DEC-B8529A28A62C}" type="pres">
      <dgm:prSet presAssocID="{3989B767-C10A-4101-BAC6-C5CEB631E3C5}" presName="parentText" presStyleLbl="node1" presStyleIdx="10" presStyleCnt="13">
        <dgm:presLayoutVars>
          <dgm:chMax val="0"/>
          <dgm:bulletEnabled val="1"/>
        </dgm:presLayoutVars>
      </dgm:prSet>
      <dgm:spPr/>
      <dgm:t>
        <a:bodyPr/>
        <a:lstStyle/>
        <a:p>
          <a:endParaRPr lang="zh-CN" altLang="en-US"/>
        </a:p>
      </dgm:t>
    </dgm:pt>
    <dgm:pt modelId="{1604B479-70B6-4E3B-A20D-53A2F14A4594}" type="pres">
      <dgm:prSet presAssocID="{E9078DB8-C64C-4CF2-87A1-DC8F041A5762}" presName="spacer" presStyleCnt="0"/>
      <dgm:spPr/>
    </dgm:pt>
    <dgm:pt modelId="{BBC5844B-3059-49EA-B8B4-71208C2637E9}" type="pres">
      <dgm:prSet presAssocID="{9D216C7F-9FF8-4246-BB4C-8AED763C7624}" presName="parentText" presStyleLbl="node1" presStyleIdx="11" presStyleCnt="13">
        <dgm:presLayoutVars>
          <dgm:chMax val="0"/>
          <dgm:bulletEnabled val="1"/>
        </dgm:presLayoutVars>
      </dgm:prSet>
      <dgm:spPr/>
      <dgm:t>
        <a:bodyPr/>
        <a:lstStyle/>
        <a:p>
          <a:endParaRPr lang="zh-CN" altLang="en-US"/>
        </a:p>
      </dgm:t>
    </dgm:pt>
    <dgm:pt modelId="{F4413C8F-77CF-46D8-B0B2-C5531A9190A6}" type="pres">
      <dgm:prSet presAssocID="{53F79000-476F-4237-8E5D-CA20C48145E7}" presName="spacer" presStyleCnt="0"/>
      <dgm:spPr/>
    </dgm:pt>
    <dgm:pt modelId="{5F2F360A-93A6-4B8B-A67E-7D6039D5A12C}" type="pres">
      <dgm:prSet presAssocID="{3C61F2E3-077D-468F-92A1-5A4160D433AD}" presName="parentText" presStyleLbl="node1" presStyleIdx="12" presStyleCnt="13">
        <dgm:presLayoutVars>
          <dgm:chMax val="0"/>
          <dgm:bulletEnabled val="1"/>
        </dgm:presLayoutVars>
      </dgm:prSet>
      <dgm:spPr/>
      <dgm:t>
        <a:bodyPr/>
        <a:lstStyle/>
        <a:p>
          <a:endParaRPr lang="zh-CN" altLang="en-US"/>
        </a:p>
      </dgm:t>
    </dgm:pt>
  </dgm:ptLst>
  <dgm:cxnLst>
    <dgm:cxn modelId="{AC87F0AF-1CD3-4555-8632-1CCF04459DE0}" type="presOf" srcId="{3ACCC1B3-BEF8-464A-BDCD-61988293D429}" destId="{6DA2D7F4-74B3-4744-9483-EF837675CDE5}" srcOrd="0" destOrd="0" presId="urn:microsoft.com/office/officeart/2005/8/layout/vList2"/>
    <dgm:cxn modelId="{D02E5726-3981-4A8D-A8D4-7BABFC393F5F}" srcId="{01043C04-68DB-4BAC-B12F-05DAAD68E887}" destId="{3ACCC1B3-BEF8-464A-BDCD-61988293D429}" srcOrd="0" destOrd="0" parTransId="{3663334D-5F70-4F9D-827F-6A0B846A7FFE}" sibTransId="{75E27289-77E9-4ECD-92C6-110400FB3858}"/>
    <dgm:cxn modelId="{B59B0B48-3D9B-45F3-B89A-9844B6A15D0D}" srcId="{01043C04-68DB-4BAC-B12F-05DAAD68E887}" destId="{12BA12B9-D039-422F-9CA9-E5EDA66673B7}" srcOrd="3" destOrd="0" parTransId="{A87AEAF3-777E-48A6-8A33-69068E47B35C}" sibTransId="{D3888E1C-D745-4278-B457-4ECB133F47EA}"/>
    <dgm:cxn modelId="{21A4E2A5-EFBC-416F-9C6D-DAD737DDD8A9}" srcId="{01043C04-68DB-4BAC-B12F-05DAAD68E887}" destId="{1E83CD1D-22B7-41C8-B378-5BDA28F6FA4A}" srcOrd="5" destOrd="0" parTransId="{FB669C28-09B4-4A9D-A08D-8B27ABEAD9B8}" sibTransId="{A599919B-0858-4A34-B990-C86644827E5F}"/>
    <dgm:cxn modelId="{7190D225-F7F0-4416-9E30-7CD741BC457D}" srcId="{01043C04-68DB-4BAC-B12F-05DAAD68E887}" destId="{7503D2F6-E4DF-4321-A7D5-52161BC185B7}" srcOrd="6" destOrd="0" parTransId="{81F12FFA-1698-4444-BC83-FE755F1E9C0B}" sibTransId="{46B8F38E-3B0F-4FD1-B2EA-A971E2B6906E}"/>
    <dgm:cxn modelId="{66C186B0-1990-44B1-88FB-C1C83305F677}" type="presOf" srcId="{1E83CD1D-22B7-41C8-B378-5BDA28F6FA4A}" destId="{5282E31D-8596-4182-B0D4-C560C57D4C2A}" srcOrd="0" destOrd="0" presId="urn:microsoft.com/office/officeart/2005/8/layout/vList2"/>
    <dgm:cxn modelId="{68DDC2ED-9346-4008-890B-D325CA911D01}" srcId="{01043C04-68DB-4BAC-B12F-05DAAD68E887}" destId="{5EC0C05A-04B4-4F74-8B4D-50A92F015B0D}" srcOrd="7" destOrd="0" parTransId="{3727777E-562F-4BB2-BCDD-9E50C6A321DD}" sibTransId="{0065DDF4-9888-4D5C-8794-ECE097E202F5}"/>
    <dgm:cxn modelId="{8A2E6516-EB8A-4E0C-993F-5EDB1413FD14}" type="presOf" srcId="{12BA12B9-D039-422F-9CA9-E5EDA66673B7}" destId="{414490FD-AAF9-4A0D-8A53-F92F945ACC2E}" srcOrd="0" destOrd="0" presId="urn:microsoft.com/office/officeart/2005/8/layout/vList2"/>
    <dgm:cxn modelId="{5B468442-3304-48E5-9E45-31249AF73012}" srcId="{01043C04-68DB-4BAC-B12F-05DAAD68E887}" destId="{9A3ABB42-B414-496C-A8B8-6AFDFDEBF64D}" srcOrd="2" destOrd="0" parTransId="{20FC7EA4-C09F-4868-958D-3665DAECD43E}" sibTransId="{FDE14B1F-5DB7-483C-BC40-48D4C8383160}"/>
    <dgm:cxn modelId="{F4B4BCF2-722F-4208-82FD-FE419FE22AC9}" type="presOf" srcId="{3989B767-C10A-4101-BAC6-C5CEB631E3C5}" destId="{A7F6C4B9-31C5-4D7C-8DEC-B8529A28A62C}" srcOrd="0" destOrd="0" presId="urn:microsoft.com/office/officeart/2005/8/layout/vList2"/>
    <dgm:cxn modelId="{16810C28-0593-41D3-B413-5C554C356E80}" type="presOf" srcId="{5EC0C05A-04B4-4F74-8B4D-50A92F015B0D}" destId="{D776DA54-7243-4EF1-8126-9BB40B9B7B22}" srcOrd="0" destOrd="0" presId="urn:microsoft.com/office/officeart/2005/8/layout/vList2"/>
    <dgm:cxn modelId="{639F7FC6-7D1C-4BBF-B131-AFE2F743A994}" srcId="{01043C04-68DB-4BAC-B12F-05DAAD68E887}" destId="{3C61F2E3-077D-468F-92A1-5A4160D433AD}" srcOrd="12" destOrd="0" parTransId="{C894739F-F0EA-44C8-8E38-4209B3C06D21}" sibTransId="{F7683BA4-250B-463D-9B7E-16FC569A8677}"/>
    <dgm:cxn modelId="{AA562CE1-407B-4BC6-9EF5-8574CEE0429B}" type="presOf" srcId="{01043C04-68DB-4BAC-B12F-05DAAD68E887}" destId="{491F2F87-F970-47E7-92F0-BC5828B5D190}" srcOrd="0" destOrd="0" presId="urn:microsoft.com/office/officeart/2005/8/layout/vList2"/>
    <dgm:cxn modelId="{0215C0B7-157D-42E1-B307-6D9FF764685D}" srcId="{01043C04-68DB-4BAC-B12F-05DAAD68E887}" destId="{BFC707C3-0826-4945-B42B-77383C7AC29E}" srcOrd="9" destOrd="0" parTransId="{E1BAB67C-7BE6-430A-BF7F-3B6A2612511A}" sibTransId="{54C3778E-97D5-454F-845D-C3F433C04438}"/>
    <dgm:cxn modelId="{D881C5EC-0B1F-470F-A188-346C8D072351}" type="presOf" srcId="{7503D2F6-E4DF-4321-A7D5-52161BC185B7}" destId="{40059798-B725-4CCC-97B1-F929B7776B66}" srcOrd="0" destOrd="0" presId="urn:microsoft.com/office/officeart/2005/8/layout/vList2"/>
    <dgm:cxn modelId="{24B314B1-36F4-41B7-AF6C-B6DFAB865DBD}" srcId="{01043C04-68DB-4BAC-B12F-05DAAD68E887}" destId="{3989B767-C10A-4101-BAC6-C5CEB631E3C5}" srcOrd="10" destOrd="0" parTransId="{00985A9B-9785-44E0-8267-F99CD5010349}" sibTransId="{E9078DB8-C64C-4CF2-87A1-DC8F041A5762}"/>
    <dgm:cxn modelId="{12989294-B54D-435E-BBDB-EA5035FE7065}" srcId="{01043C04-68DB-4BAC-B12F-05DAAD68E887}" destId="{9D216C7F-9FF8-4246-BB4C-8AED763C7624}" srcOrd="11" destOrd="0" parTransId="{AAF44C8E-979D-40FC-BA69-37713AA24EB7}" sibTransId="{53F79000-476F-4237-8E5D-CA20C48145E7}"/>
    <dgm:cxn modelId="{BA85CA3A-545F-432A-872B-411A32664F6D}" type="presOf" srcId="{BFC707C3-0826-4945-B42B-77383C7AC29E}" destId="{FAC16AD6-B574-4434-869B-0AF827EBB3C2}" srcOrd="0" destOrd="0" presId="urn:microsoft.com/office/officeart/2005/8/layout/vList2"/>
    <dgm:cxn modelId="{ADC57CDA-BDD9-492A-B600-B1C76D37C145}" type="presOf" srcId="{D65CD0F8-85A9-4E1F-B31C-C2DAEEBBDD6C}" destId="{1696A514-2369-4B2B-AE62-5AD7FC9E461E}" srcOrd="0" destOrd="0" presId="urn:microsoft.com/office/officeart/2005/8/layout/vList2"/>
    <dgm:cxn modelId="{794C2328-59FE-4F21-9810-FA52236F2B4E}" type="presOf" srcId="{45681247-5CDB-462C-8383-FC0F13F1EDD9}" destId="{61E794DA-8127-4C61-ADFD-11C2D80D6746}" srcOrd="0" destOrd="0" presId="urn:microsoft.com/office/officeart/2005/8/layout/vList2"/>
    <dgm:cxn modelId="{C146A986-0F1B-4E05-A523-A999A4948061}" srcId="{01043C04-68DB-4BAC-B12F-05DAAD68E887}" destId="{F3A05108-CCC3-449E-B447-76A1A4A1D9CE}" srcOrd="8" destOrd="0" parTransId="{5C83CAFE-3E49-49A4-8CEA-3F8F7C60A7F9}" sibTransId="{13DAF126-D7F0-42C5-88C3-C05E5F3E677A}"/>
    <dgm:cxn modelId="{1B077F75-8A8D-4A72-81FA-03BEA0888E18}" type="presOf" srcId="{3C61F2E3-077D-468F-92A1-5A4160D433AD}" destId="{5F2F360A-93A6-4B8B-A67E-7D6039D5A12C}" srcOrd="0" destOrd="0" presId="urn:microsoft.com/office/officeart/2005/8/layout/vList2"/>
    <dgm:cxn modelId="{2F626C8E-92BA-4271-8C39-20C603E6E2FE}" type="presOf" srcId="{9A3ABB42-B414-496C-A8B8-6AFDFDEBF64D}" destId="{330030BC-9F9C-47AB-9412-9983A1BCC4AF}" srcOrd="0" destOrd="0" presId="urn:microsoft.com/office/officeart/2005/8/layout/vList2"/>
    <dgm:cxn modelId="{D6F45BC1-E6A5-4D03-B9E3-1A4118D4F469}" type="presOf" srcId="{F3A05108-CCC3-449E-B447-76A1A4A1D9CE}" destId="{98C21183-85B3-42A8-BABC-3E783B569603}" srcOrd="0" destOrd="0" presId="urn:microsoft.com/office/officeart/2005/8/layout/vList2"/>
    <dgm:cxn modelId="{BE333379-1EA4-4F39-9A54-B79F9B068A53}" srcId="{01043C04-68DB-4BAC-B12F-05DAAD68E887}" destId="{45681247-5CDB-462C-8383-FC0F13F1EDD9}" srcOrd="4" destOrd="0" parTransId="{5C8F26C1-9A21-4DF8-817A-B1230DBE6284}" sibTransId="{D205070D-D188-4427-A3BF-25C48DBA3487}"/>
    <dgm:cxn modelId="{A1F32B0A-F11C-41B5-90F4-D668FA2F8DDC}" srcId="{01043C04-68DB-4BAC-B12F-05DAAD68E887}" destId="{D65CD0F8-85A9-4E1F-B31C-C2DAEEBBDD6C}" srcOrd="1" destOrd="0" parTransId="{F6231C88-FC48-41FE-8C19-6FE925C122BE}" sibTransId="{E58E2590-E8F7-4BF5-BC0C-BC2574E1C6BE}"/>
    <dgm:cxn modelId="{15485325-0DCD-4E6B-993D-DBDA9E810AEC}" type="presOf" srcId="{9D216C7F-9FF8-4246-BB4C-8AED763C7624}" destId="{BBC5844B-3059-49EA-B8B4-71208C2637E9}" srcOrd="0" destOrd="0" presId="urn:microsoft.com/office/officeart/2005/8/layout/vList2"/>
    <dgm:cxn modelId="{3F19ADD1-5393-4314-81B3-D6A19EF1BDE0}" type="presParOf" srcId="{491F2F87-F970-47E7-92F0-BC5828B5D190}" destId="{6DA2D7F4-74B3-4744-9483-EF837675CDE5}" srcOrd="0" destOrd="0" presId="urn:microsoft.com/office/officeart/2005/8/layout/vList2"/>
    <dgm:cxn modelId="{21C12BFC-9442-407B-AB3A-04DCC3ECCFD8}" type="presParOf" srcId="{491F2F87-F970-47E7-92F0-BC5828B5D190}" destId="{5B4228D1-8B0D-4A3A-A25B-A8057FB59AE6}" srcOrd="1" destOrd="0" presId="urn:microsoft.com/office/officeart/2005/8/layout/vList2"/>
    <dgm:cxn modelId="{0C84EC10-A885-479C-AF2E-C119AA18BEFF}" type="presParOf" srcId="{491F2F87-F970-47E7-92F0-BC5828B5D190}" destId="{1696A514-2369-4B2B-AE62-5AD7FC9E461E}" srcOrd="2" destOrd="0" presId="urn:microsoft.com/office/officeart/2005/8/layout/vList2"/>
    <dgm:cxn modelId="{7B8B925F-F599-4F06-9496-5D1CEC2962F0}" type="presParOf" srcId="{491F2F87-F970-47E7-92F0-BC5828B5D190}" destId="{F23383DB-5E52-4E05-9B0D-5107CA366A1E}" srcOrd="3" destOrd="0" presId="urn:microsoft.com/office/officeart/2005/8/layout/vList2"/>
    <dgm:cxn modelId="{3C8BE939-E32C-4BA4-B73E-FE3237115D61}" type="presParOf" srcId="{491F2F87-F970-47E7-92F0-BC5828B5D190}" destId="{330030BC-9F9C-47AB-9412-9983A1BCC4AF}" srcOrd="4" destOrd="0" presId="urn:microsoft.com/office/officeart/2005/8/layout/vList2"/>
    <dgm:cxn modelId="{AA1B4389-29CB-482F-9B2C-59F56F0EEC15}" type="presParOf" srcId="{491F2F87-F970-47E7-92F0-BC5828B5D190}" destId="{DD98FF60-C3AA-4830-A33B-AE94E041981E}" srcOrd="5" destOrd="0" presId="urn:microsoft.com/office/officeart/2005/8/layout/vList2"/>
    <dgm:cxn modelId="{178894A9-6874-4898-8301-614F79175EB5}" type="presParOf" srcId="{491F2F87-F970-47E7-92F0-BC5828B5D190}" destId="{414490FD-AAF9-4A0D-8A53-F92F945ACC2E}" srcOrd="6" destOrd="0" presId="urn:microsoft.com/office/officeart/2005/8/layout/vList2"/>
    <dgm:cxn modelId="{94E0A07F-4404-4B0B-BB1D-AC6538B32393}" type="presParOf" srcId="{491F2F87-F970-47E7-92F0-BC5828B5D190}" destId="{BD41B821-641C-4275-BEA8-7D8A04BE6538}" srcOrd="7" destOrd="0" presId="urn:microsoft.com/office/officeart/2005/8/layout/vList2"/>
    <dgm:cxn modelId="{AE18ADBC-8E2F-4D0A-8477-479AEAA16012}" type="presParOf" srcId="{491F2F87-F970-47E7-92F0-BC5828B5D190}" destId="{61E794DA-8127-4C61-ADFD-11C2D80D6746}" srcOrd="8" destOrd="0" presId="urn:microsoft.com/office/officeart/2005/8/layout/vList2"/>
    <dgm:cxn modelId="{670F0FD0-2994-4932-8651-EA7C666FCB53}" type="presParOf" srcId="{491F2F87-F970-47E7-92F0-BC5828B5D190}" destId="{0137475A-2E50-45CB-8EEB-3A6BE11838D9}" srcOrd="9" destOrd="0" presId="urn:microsoft.com/office/officeart/2005/8/layout/vList2"/>
    <dgm:cxn modelId="{938474EB-0999-4224-BB4A-7EFE13AE9217}" type="presParOf" srcId="{491F2F87-F970-47E7-92F0-BC5828B5D190}" destId="{5282E31D-8596-4182-B0D4-C560C57D4C2A}" srcOrd="10" destOrd="0" presId="urn:microsoft.com/office/officeart/2005/8/layout/vList2"/>
    <dgm:cxn modelId="{C7D9AB10-716D-4F81-B941-2366D201C2DA}" type="presParOf" srcId="{491F2F87-F970-47E7-92F0-BC5828B5D190}" destId="{4B23B148-54AC-4545-B1C3-ABBC36D72B18}" srcOrd="11" destOrd="0" presId="urn:microsoft.com/office/officeart/2005/8/layout/vList2"/>
    <dgm:cxn modelId="{5FBC0410-AF8F-4356-8F39-416147FB8F12}" type="presParOf" srcId="{491F2F87-F970-47E7-92F0-BC5828B5D190}" destId="{40059798-B725-4CCC-97B1-F929B7776B66}" srcOrd="12" destOrd="0" presId="urn:microsoft.com/office/officeart/2005/8/layout/vList2"/>
    <dgm:cxn modelId="{90B34045-A787-4B5A-8DFF-30293C58EBEE}" type="presParOf" srcId="{491F2F87-F970-47E7-92F0-BC5828B5D190}" destId="{C5170BA8-C321-4A88-9CE5-0561B17E6BAF}" srcOrd="13" destOrd="0" presId="urn:microsoft.com/office/officeart/2005/8/layout/vList2"/>
    <dgm:cxn modelId="{7F14C21D-5428-456D-9A6B-3AEB5ED9B2BD}" type="presParOf" srcId="{491F2F87-F970-47E7-92F0-BC5828B5D190}" destId="{D776DA54-7243-4EF1-8126-9BB40B9B7B22}" srcOrd="14" destOrd="0" presId="urn:microsoft.com/office/officeart/2005/8/layout/vList2"/>
    <dgm:cxn modelId="{FE0468AE-E14D-4F8B-A174-1155C8A01ABE}" type="presParOf" srcId="{491F2F87-F970-47E7-92F0-BC5828B5D190}" destId="{89E20A2D-DB06-4C94-81B1-C2B765C2D6CA}" srcOrd="15" destOrd="0" presId="urn:microsoft.com/office/officeart/2005/8/layout/vList2"/>
    <dgm:cxn modelId="{9FEAB4E2-0A0C-4D1B-860C-730A044F2ED2}" type="presParOf" srcId="{491F2F87-F970-47E7-92F0-BC5828B5D190}" destId="{98C21183-85B3-42A8-BABC-3E783B569603}" srcOrd="16" destOrd="0" presId="urn:microsoft.com/office/officeart/2005/8/layout/vList2"/>
    <dgm:cxn modelId="{CB7AE494-4DA7-4565-A85C-312BF493FAA8}" type="presParOf" srcId="{491F2F87-F970-47E7-92F0-BC5828B5D190}" destId="{5ECBBFD2-0B4E-4253-9F0F-013D305DA978}" srcOrd="17" destOrd="0" presId="urn:microsoft.com/office/officeart/2005/8/layout/vList2"/>
    <dgm:cxn modelId="{645AC6C6-5A41-45A7-96C9-9504AE5148B6}" type="presParOf" srcId="{491F2F87-F970-47E7-92F0-BC5828B5D190}" destId="{FAC16AD6-B574-4434-869B-0AF827EBB3C2}" srcOrd="18" destOrd="0" presId="urn:microsoft.com/office/officeart/2005/8/layout/vList2"/>
    <dgm:cxn modelId="{638BE399-3AA3-42E7-9B3B-EFFA7094B6EA}" type="presParOf" srcId="{491F2F87-F970-47E7-92F0-BC5828B5D190}" destId="{360E71E9-B116-4F42-9682-A50519B2D4A4}" srcOrd="19" destOrd="0" presId="urn:microsoft.com/office/officeart/2005/8/layout/vList2"/>
    <dgm:cxn modelId="{9A9F8EC7-48C1-456C-9584-71C68C146BB5}" type="presParOf" srcId="{491F2F87-F970-47E7-92F0-BC5828B5D190}" destId="{A7F6C4B9-31C5-4D7C-8DEC-B8529A28A62C}" srcOrd="20" destOrd="0" presId="urn:microsoft.com/office/officeart/2005/8/layout/vList2"/>
    <dgm:cxn modelId="{2D36DC01-F1AA-4099-8991-BF0488BDB4F3}" type="presParOf" srcId="{491F2F87-F970-47E7-92F0-BC5828B5D190}" destId="{1604B479-70B6-4E3B-A20D-53A2F14A4594}" srcOrd="21" destOrd="0" presId="urn:microsoft.com/office/officeart/2005/8/layout/vList2"/>
    <dgm:cxn modelId="{6DDF8339-33DD-4215-AF8C-2F24EDB78043}" type="presParOf" srcId="{491F2F87-F970-47E7-92F0-BC5828B5D190}" destId="{BBC5844B-3059-49EA-B8B4-71208C2637E9}" srcOrd="22" destOrd="0" presId="urn:microsoft.com/office/officeart/2005/8/layout/vList2"/>
    <dgm:cxn modelId="{A282A522-E512-4F59-BFC8-175EEFE37E75}" type="presParOf" srcId="{491F2F87-F970-47E7-92F0-BC5828B5D190}" destId="{F4413C8F-77CF-46D8-B0B2-C5531A9190A6}" srcOrd="23" destOrd="0" presId="urn:microsoft.com/office/officeart/2005/8/layout/vList2"/>
    <dgm:cxn modelId="{DF9ACD0C-FE0E-45C8-8B6A-E589D4EFE5C3}" type="presParOf" srcId="{491F2F87-F970-47E7-92F0-BC5828B5D190}" destId="{5F2F360A-93A6-4B8B-A67E-7D6039D5A12C}" srcOrd="2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FB5738-4B02-4D98-ADE7-636DE94BD7ED}">
      <dsp:nvSpPr>
        <dsp:cNvPr id="0" name=""/>
        <dsp:cNvSpPr/>
      </dsp:nvSpPr>
      <dsp:spPr>
        <a:xfrm>
          <a:off x="843909" y="210305"/>
          <a:ext cx="1802911" cy="815427"/>
        </a:xfrm>
        <a:prstGeom prst="rect">
          <a:avLst/>
        </a:prstGeom>
        <a:solidFill>
          <a:schemeClr val="accent5">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zh-CN" sz="1200" kern="1200" dirty="0" smtClean="0"/>
            <a:t>数据科学理论与实践</a:t>
          </a:r>
          <a:endParaRPr lang="zh-CN" sz="1200" kern="1200" dirty="0"/>
        </a:p>
        <a:p>
          <a:pPr marL="57150" lvl="1" indent="-57150" algn="l" defTabSz="400050" rtl="0">
            <a:lnSpc>
              <a:spcPct val="90000"/>
            </a:lnSpc>
            <a:spcBef>
              <a:spcPct val="0"/>
            </a:spcBef>
            <a:spcAft>
              <a:spcPct val="15000"/>
            </a:spcAft>
            <a:buChar char="••"/>
          </a:pPr>
          <a:r>
            <a:rPr lang="zh-CN" sz="900" kern="1200" dirty="0" smtClean="0"/>
            <a:t>朝乐门</a:t>
          </a:r>
          <a:endParaRPr lang="zh-CN" sz="900" kern="1200" dirty="0"/>
        </a:p>
        <a:p>
          <a:pPr marL="57150" lvl="1" indent="-57150" algn="l" defTabSz="400050" rtl="0">
            <a:lnSpc>
              <a:spcPct val="90000"/>
            </a:lnSpc>
            <a:spcBef>
              <a:spcPct val="0"/>
            </a:spcBef>
            <a:spcAft>
              <a:spcPct val="15000"/>
            </a:spcAft>
            <a:buChar char="••"/>
          </a:pPr>
          <a:r>
            <a:rPr lang="zh-CN" sz="900" kern="1200" smtClean="0"/>
            <a:t>清华大学出版社</a:t>
          </a:r>
          <a:endParaRPr lang="zh-CN" sz="900" kern="1200"/>
        </a:p>
        <a:p>
          <a:pPr marL="57150" lvl="1" indent="-57150" algn="l" defTabSz="400050" rtl="0">
            <a:lnSpc>
              <a:spcPct val="90000"/>
            </a:lnSpc>
            <a:spcBef>
              <a:spcPct val="0"/>
            </a:spcBef>
            <a:spcAft>
              <a:spcPct val="15000"/>
            </a:spcAft>
            <a:buChar char="••"/>
          </a:pPr>
          <a:r>
            <a:rPr lang="en-US" sz="900" kern="1200" smtClean="0"/>
            <a:t>2017</a:t>
          </a:r>
          <a:endParaRPr lang="zh-CN" sz="900" kern="1200"/>
        </a:p>
      </dsp:txBody>
      <dsp:txXfrm>
        <a:off x="843909" y="210305"/>
        <a:ext cx="1802911" cy="815427"/>
      </dsp:txXfrm>
    </dsp:sp>
    <dsp:sp modelId="{8A757072-4D53-4913-8AB3-2135C0C0AA4A}">
      <dsp:nvSpPr>
        <dsp:cNvPr id="0" name=""/>
        <dsp:cNvSpPr/>
      </dsp:nvSpPr>
      <dsp:spPr>
        <a:xfrm>
          <a:off x="44091" y="210305"/>
          <a:ext cx="630908" cy="815427"/>
        </a:xfrm>
        <a:prstGeom prst="rect">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t="-4000" b="-4000"/>
          </a:stretch>
        </a:blipFill>
        <a:ln w="48000" cap="flat" cmpd="thickThin" algn="ctr">
          <a:noFill/>
          <a:prstDash val="solid"/>
        </a:ln>
        <a:effectLst>
          <a:outerShdw blurRad="44450" dist="27940" dir="5400000" algn="ctr" rotWithShape="0">
            <a:srgbClr val="000000">
              <a:alpha val="32000"/>
            </a:srgbClr>
          </a:outerShdw>
          <a:reflection blurRad="6350" stA="50000" endA="300" endPos="55000" dir="5400000" sy="-100000" algn="bl" rotWithShape="0"/>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sp>
    <dsp:sp modelId="{5D574384-C148-40CE-BD76-F745C6D74BAB}">
      <dsp:nvSpPr>
        <dsp:cNvPr id="0" name=""/>
        <dsp:cNvSpPr/>
      </dsp:nvSpPr>
      <dsp:spPr>
        <a:xfrm>
          <a:off x="60113" y="1160278"/>
          <a:ext cx="1802911" cy="815427"/>
        </a:xfrm>
        <a:prstGeom prst="rect">
          <a:avLst/>
        </a:prstGeom>
        <a:solidFill>
          <a:schemeClr val="accent5">
            <a:hueOff val="-7353344"/>
            <a:satOff val="-10228"/>
            <a:lumOff val="-3922"/>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zh-CN" sz="1200" kern="1200" dirty="0" smtClean="0"/>
            <a:t>数据科学</a:t>
          </a:r>
          <a:endParaRPr lang="zh-CN" sz="1200" kern="1200" dirty="0"/>
        </a:p>
        <a:p>
          <a:pPr marL="57150" lvl="1" indent="-57150" algn="l" defTabSz="400050" rtl="0">
            <a:lnSpc>
              <a:spcPct val="90000"/>
            </a:lnSpc>
            <a:spcBef>
              <a:spcPct val="0"/>
            </a:spcBef>
            <a:spcAft>
              <a:spcPct val="15000"/>
            </a:spcAft>
            <a:buChar char="••"/>
          </a:pPr>
          <a:r>
            <a:rPr lang="zh-CN" sz="900" kern="1200" smtClean="0"/>
            <a:t>朝乐门</a:t>
          </a:r>
          <a:endParaRPr lang="zh-CN" sz="900" kern="1200"/>
        </a:p>
        <a:p>
          <a:pPr marL="57150" lvl="1" indent="-57150" algn="l" defTabSz="400050" rtl="0">
            <a:lnSpc>
              <a:spcPct val="90000"/>
            </a:lnSpc>
            <a:spcBef>
              <a:spcPct val="0"/>
            </a:spcBef>
            <a:spcAft>
              <a:spcPct val="15000"/>
            </a:spcAft>
            <a:buChar char="••"/>
          </a:pPr>
          <a:r>
            <a:rPr lang="zh-CN" sz="900" kern="1200" smtClean="0"/>
            <a:t>清华大学出版社</a:t>
          </a:r>
          <a:endParaRPr lang="zh-CN" sz="900" kern="1200"/>
        </a:p>
        <a:p>
          <a:pPr marL="57150" lvl="1" indent="-57150" algn="l" defTabSz="400050" rtl="0">
            <a:lnSpc>
              <a:spcPct val="90000"/>
            </a:lnSpc>
            <a:spcBef>
              <a:spcPct val="0"/>
            </a:spcBef>
            <a:spcAft>
              <a:spcPct val="15000"/>
            </a:spcAft>
            <a:buChar char="••"/>
          </a:pPr>
          <a:r>
            <a:rPr lang="en-US" sz="900" kern="1200" smtClean="0"/>
            <a:t>2016</a:t>
          </a:r>
          <a:endParaRPr lang="zh-CN" sz="900" kern="1200"/>
        </a:p>
      </dsp:txBody>
      <dsp:txXfrm>
        <a:off x="60113" y="1160278"/>
        <a:ext cx="1802911" cy="815427"/>
      </dsp:txXfrm>
    </dsp:sp>
    <dsp:sp modelId="{B04D9DAF-74E3-4633-AB2C-5DEAC69A399D}">
      <dsp:nvSpPr>
        <dsp:cNvPr id="0" name=""/>
        <dsp:cNvSpPr/>
      </dsp:nvSpPr>
      <dsp:spPr>
        <a:xfrm>
          <a:off x="2063979" y="1160278"/>
          <a:ext cx="566819" cy="815427"/>
        </a:xfrm>
        <a:prstGeom prst="rect">
          <a:avLst/>
        </a:prstGeom>
        <a:blipFill rotWithShape="1">
          <a:blip xmlns:r="http://schemas.openxmlformats.org/officeDocument/2006/relationships" r:embed="rId2"/>
          <a:stretch>
            <a:fillRect/>
          </a:stretch>
        </a:blip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5.xml><?xml version="1.0" encoding="utf-8"?>
<dgm:layoutDef xmlns:dgm="http://schemas.openxmlformats.org/drawingml/2006/diagram" xmlns:a="http://schemas.openxmlformats.org/drawingml/2006/main" uniqueId="urn:microsoft.com/office/officeart/2008/layout/AlternatingPictureBlocks">
  <dgm:title val=""/>
  <dgm:desc val=""/>
  <dgm:catLst>
    <dgm:cat type="picture" pri="15000"/>
    <dgm:cat type="pictureconvert" pri="15000"/>
    <dgm:cat type="list" pri="13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primFontSz" for="des" ptType="node" op="equ" val="65"/>
      <dgm:constr type="w" for="ch" forName="comp" refType="w"/>
      <dgm:constr type="h" for="ch" forName="comp" refType="h"/>
      <dgm:constr type="h" for="ch" forName="sibTrans" refType="w" refFor="ch" refForName="comp" op="equ" fact="0.05"/>
    </dgm:constrLst>
    <dgm:ruleLst/>
    <dgm:forEach name="Name0" axis="ch" ptType="node">
      <dgm:layoutNode name="comp" styleLbl="node1">
        <dgm:alg type="composite">
          <dgm:param type="ar" val="3.30"/>
        </dgm:alg>
        <dgm:shape xmlns:r="http://schemas.openxmlformats.org/officeDocument/2006/relationships" r:blip="">
          <dgm:adjLst/>
        </dgm:shape>
        <dgm:presOf/>
        <dgm:choose name="Name1">
          <dgm:if name="Name2" func="var" arg="dir" op="equ" val="norm">
            <dgm:choose name="Name4">
              <dgm:if name="Name5" axis="desOrSelf" ptType="node" func="posOdd" op="equ" val="1">
                <dgm:constrLst>
                  <dgm:constr type="l" for="ch" forName="rect1" refType="w" fact="0"/>
                  <dgm:constr type="t" for="ch" forName="rect1" refType="h" fact="0"/>
                  <dgm:constr type="w" for="ch" forName="rect1" refType="w" fact="0.3"/>
                  <dgm:constr type="h" for="ch" forName="rect1" refType="h"/>
                  <dgm:constr type="l" for="ch" forName="rect2" refType="w" fact="0.33"/>
                  <dgm:constr type="t" for="ch" forName="rect2" refType="h" fact="0"/>
                  <dgm:constr type="w" for="ch" forName="rect2" refType="w" fact="0.67"/>
                  <dgm:constr type="h" for="ch" forName="rect2" refType="h"/>
                </dgm:constrLst>
              </dgm:if>
              <dgm:else name="Name6">
                <dgm:constrLst>
                  <dgm:constr type="l" for="ch" forName="rect1" refType="w" fact="0.7"/>
                  <dgm:constr type="t" for="ch" forName="rect1" refType="h" fact="0"/>
                  <dgm:constr type="w" for="ch" forName="rect1" refType="w" fact="0.3"/>
                  <dgm:constr type="h" for="ch" forName="rect1" refType="h"/>
                  <dgm:constr type="l" for="ch" forName="rect2" refType="w" fact="0"/>
                  <dgm:constr type="t" for="ch" forName="rect2" refType="h" fact="0"/>
                  <dgm:constr type="w" for="ch" forName="rect2" refType="w" fact="0.67"/>
                  <dgm:constr type="h" for="ch" forName="rect2" refType="h"/>
                </dgm:constrLst>
              </dgm:else>
            </dgm:choose>
          </dgm:if>
          <dgm:else name="Name3">
            <dgm:choose name="Name7">
              <dgm:if name="Name8" axis="desOrSelf" ptType="node" func="posOdd" op="equ" val="1">
                <dgm:constrLst>
                  <dgm:constr type="l" for="ch" forName="rect1" refType="w" fact="0.7"/>
                  <dgm:constr type="t" for="ch" forName="rect1" refType="h" fact="0"/>
                  <dgm:constr type="w" for="ch" forName="rect1" refType="w" fact="0.3"/>
                  <dgm:constr type="h" for="ch" forName="rect1" refType="h"/>
                  <dgm:constr type="l" for="ch" forName="rect2" refType="w" fact="0"/>
                  <dgm:constr type="t" for="ch" forName="rect2" refType="h" fact="0"/>
                  <dgm:constr type="w" for="ch" forName="rect2" refType="w" fact="0.67"/>
                  <dgm:constr type="h" for="ch" forName="rect2" refType="h"/>
                </dgm:constrLst>
              </dgm:if>
              <dgm:else name="Name9">
                <dgm:constrLst>
                  <dgm:constr type="l" for="ch" forName="rect1" refType="w" fact="0"/>
                  <dgm:constr type="t" for="ch" forName="rect1" refType="h" fact="0"/>
                  <dgm:constr type="w" for="ch" forName="rect1" refType="w" fact="0.3"/>
                  <dgm:constr type="h" for="ch" forName="rect1" refType="h"/>
                  <dgm:constr type="l" for="ch" forName="rect2" refType="w" fact="0.33"/>
                  <dgm:constr type="t" for="ch" forName="rect2" refType="h" fact="0"/>
                  <dgm:constr type="w" for="ch" forName="rect2" refType="w" fact="0.67"/>
                  <dgm:constr type="h" for="ch" forName="rect2" refType="h"/>
                </dgm:constrLst>
              </dgm:else>
            </dgm:choose>
          </dgm:else>
        </dgm:choose>
        <dgm:ruleLst/>
        <dgm:layoutNode name="rect2" styleLbl="node1">
          <dgm:varLst>
            <dgm:bulletEnabled val="1"/>
          </dgm:varLst>
          <dgm:alg type="tx"/>
          <dgm:shape xmlns:r="http://schemas.openxmlformats.org/officeDocument/2006/relationships" type="rect" r:blip="">
            <dgm:adjLst/>
          </dgm:shape>
          <dgm:presOf axis="desOrSelf" ptType="node"/>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 styleLbl="lnNod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427" cy="511731"/>
          </a:xfrm>
          <a:prstGeom prst="rect">
            <a:avLst/>
          </a:prstGeom>
        </p:spPr>
        <p:txBody>
          <a:bodyPr vert="horz" lIns="99075" tIns="49538" rIns="99075" bIns="49538" rtlCol="0"/>
          <a:lstStyle>
            <a:lvl1pPr algn="l">
              <a:defRPr sz="1300">
                <a:latin typeface="Arial" charset="0"/>
              </a:defRPr>
            </a:lvl1pPr>
          </a:lstStyle>
          <a:p>
            <a:pPr>
              <a:defRPr/>
            </a:pPr>
            <a:endParaRPr lang="zh-CN" altLang="en-US"/>
          </a:p>
        </p:txBody>
      </p:sp>
      <p:sp>
        <p:nvSpPr>
          <p:cNvPr id="3" name="日期占位符 2"/>
          <p:cNvSpPr>
            <a:spLocks noGrp="1"/>
          </p:cNvSpPr>
          <p:nvPr>
            <p:ph type="dt" sz="quarter" idx="1"/>
          </p:nvPr>
        </p:nvSpPr>
        <p:spPr>
          <a:xfrm>
            <a:off x="4023992" y="0"/>
            <a:ext cx="3078427" cy="511731"/>
          </a:xfrm>
          <a:prstGeom prst="rect">
            <a:avLst/>
          </a:prstGeom>
        </p:spPr>
        <p:txBody>
          <a:bodyPr vert="horz" lIns="99075" tIns="49538" rIns="99075" bIns="49538" rtlCol="0"/>
          <a:lstStyle>
            <a:lvl1pPr algn="r">
              <a:defRPr sz="1300">
                <a:latin typeface="Arial" charset="0"/>
              </a:defRPr>
            </a:lvl1pPr>
          </a:lstStyle>
          <a:p>
            <a:pPr>
              <a:defRPr/>
            </a:pPr>
            <a:fld id="{603956DB-3DDD-4A5C-B49C-D2C31DEFF1EE}" type="datetimeFigureOut">
              <a:rPr lang="zh-CN" altLang="en-US"/>
              <a:pPr>
                <a:defRPr/>
              </a:pPr>
              <a:t>2017/12/4</a:t>
            </a:fld>
            <a:endParaRPr lang="zh-CN" altLang="en-US"/>
          </a:p>
        </p:txBody>
      </p:sp>
      <p:sp>
        <p:nvSpPr>
          <p:cNvPr id="4" name="页脚占位符 3"/>
          <p:cNvSpPr>
            <a:spLocks noGrp="1"/>
          </p:cNvSpPr>
          <p:nvPr>
            <p:ph type="ftr" sz="quarter" idx="2"/>
          </p:nvPr>
        </p:nvSpPr>
        <p:spPr>
          <a:xfrm>
            <a:off x="0" y="9721106"/>
            <a:ext cx="3078427" cy="511731"/>
          </a:xfrm>
          <a:prstGeom prst="rect">
            <a:avLst/>
          </a:prstGeom>
        </p:spPr>
        <p:txBody>
          <a:bodyPr vert="horz" lIns="99075" tIns="49538" rIns="99075" bIns="49538" rtlCol="0" anchor="b"/>
          <a:lstStyle>
            <a:lvl1pPr algn="l">
              <a:defRPr sz="1300">
                <a:latin typeface="Arial" charset="0"/>
              </a:defRPr>
            </a:lvl1pPr>
          </a:lstStyle>
          <a:p>
            <a:pPr>
              <a:defRPr/>
            </a:pPr>
            <a:endParaRPr lang="zh-CN" altLang="en-US"/>
          </a:p>
        </p:txBody>
      </p:sp>
      <p:sp>
        <p:nvSpPr>
          <p:cNvPr id="5" name="灯片编号占位符 4"/>
          <p:cNvSpPr>
            <a:spLocks noGrp="1"/>
          </p:cNvSpPr>
          <p:nvPr>
            <p:ph type="sldNum" sz="quarter" idx="3"/>
          </p:nvPr>
        </p:nvSpPr>
        <p:spPr>
          <a:xfrm>
            <a:off x="4023992" y="9721106"/>
            <a:ext cx="3078427" cy="511731"/>
          </a:xfrm>
          <a:prstGeom prst="rect">
            <a:avLst/>
          </a:prstGeom>
        </p:spPr>
        <p:txBody>
          <a:bodyPr vert="horz" lIns="99075" tIns="49538" rIns="99075" bIns="49538" rtlCol="0" anchor="b"/>
          <a:lstStyle>
            <a:lvl1pPr algn="r">
              <a:defRPr sz="1300">
                <a:latin typeface="Arial" charset="0"/>
              </a:defRPr>
            </a:lvl1pPr>
          </a:lstStyle>
          <a:p>
            <a:pPr>
              <a:defRPr/>
            </a:pPr>
            <a:fld id="{C08E804E-75B2-4F6E-8CC5-FE553309BAB1}" type="slidenum">
              <a:rPr lang="zh-CN" altLang="en-US"/>
              <a:pPr>
                <a:defRPr/>
              </a:pPr>
              <a:t>‹#›</a:t>
            </a:fld>
            <a:endParaRPr lang="zh-CN" altLang="en-US"/>
          </a:p>
        </p:txBody>
      </p:sp>
    </p:spTree>
    <p:extLst>
      <p:ext uri="{BB962C8B-B14F-4D97-AF65-F5344CB8AC3E}">
        <p14:creationId xmlns:p14="http://schemas.microsoft.com/office/powerpoint/2010/main" val="290491698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jpeg>
</file>

<file path=ppt/media/image20.png>
</file>

<file path=ppt/media/image21.png>
</file>

<file path=ppt/media/image22.jpeg>
</file>

<file path=ppt/media/image23.jpeg>
</file>

<file path=ppt/media/image24.png>
</file>

<file path=ppt/media/image25.png>
</file>

<file path=ppt/media/image26.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427" cy="511731"/>
          </a:xfrm>
          <a:prstGeom prst="rect">
            <a:avLst/>
          </a:prstGeom>
        </p:spPr>
        <p:txBody>
          <a:bodyPr vert="horz" lIns="99075" tIns="49538" rIns="99075" bIns="49538" rtlCol="0"/>
          <a:lstStyle>
            <a:lvl1pPr algn="l">
              <a:defRPr sz="1300">
                <a:latin typeface="Arial" charset="0"/>
              </a:defRPr>
            </a:lvl1pPr>
          </a:lstStyle>
          <a:p>
            <a:pPr>
              <a:defRPr/>
            </a:pPr>
            <a:endParaRPr lang="zh-CN" altLang="en-US"/>
          </a:p>
        </p:txBody>
      </p:sp>
      <p:sp>
        <p:nvSpPr>
          <p:cNvPr id="3" name="日期占位符 2"/>
          <p:cNvSpPr>
            <a:spLocks noGrp="1"/>
          </p:cNvSpPr>
          <p:nvPr>
            <p:ph type="dt" idx="1"/>
          </p:nvPr>
        </p:nvSpPr>
        <p:spPr>
          <a:xfrm>
            <a:off x="4023992" y="0"/>
            <a:ext cx="3078427" cy="511731"/>
          </a:xfrm>
          <a:prstGeom prst="rect">
            <a:avLst/>
          </a:prstGeom>
        </p:spPr>
        <p:txBody>
          <a:bodyPr vert="horz" lIns="99075" tIns="49538" rIns="99075" bIns="49538" rtlCol="0"/>
          <a:lstStyle>
            <a:lvl1pPr algn="r">
              <a:defRPr sz="1300">
                <a:latin typeface="Arial" charset="0"/>
              </a:defRPr>
            </a:lvl1pPr>
          </a:lstStyle>
          <a:p>
            <a:pPr>
              <a:defRPr/>
            </a:pPr>
            <a:fld id="{BC748C56-3290-41A9-AF4C-A788D6EE5A6E}" type="datetimeFigureOut">
              <a:rPr lang="zh-CN" altLang="en-US"/>
              <a:pPr>
                <a:defRPr/>
              </a:pPr>
              <a:t>2017/12/4</a:t>
            </a:fld>
            <a:endParaRPr lang="zh-CN" altLang="en-US"/>
          </a:p>
        </p:txBody>
      </p:sp>
      <p:sp>
        <p:nvSpPr>
          <p:cNvPr id="4" name="幻灯片图像占位符 3"/>
          <p:cNvSpPr>
            <a:spLocks noGrp="1" noRot="1" noChangeAspect="1"/>
          </p:cNvSpPr>
          <p:nvPr>
            <p:ph type="sldImg" idx="2"/>
          </p:nvPr>
        </p:nvSpPr>
        <p:spPr>
          <a:xfrm>
            <a:off x="142875" y="768350"/>
            <a:ext cx="6818313" cy="3836988"/>
          </a:xfrm>
          <a:prstGeom prst="rect">
            <a:avLst/>
          </a:prstGeom>
          <a:noFill/>
          <a:ln w="12700">
            <a:solidFill>
              <a:prstClr val="black"/>
            </a:solidFill>
          </a:ln>
        </p:spPr>
        <p:txBody>
          <a:bodyPr vert="horz" lIns="99075" tIns="49538" rIns="99075" bIns="49538" rtlCol="0" anchor="ctr"/>
          <a:lstStyle/>
          <a:p>
            <a:pPr lvl="0"/>
            <a:endParaRPr lang="zh-CN" altLang="en-US" noProof="0" smtClean="0"/>
          </a:p>
        </p:txBody>
      </p:sp>
      <p:sp>
        <p:nvSpPr>
          <p:cNvPr id="5" name="备注占位符 4"/>
          <p:cNvSpPr>
            <a:spLocks noGrp="1"/>
          </p:cNvSpPr>
          <p:nvPr>
            <p:ph type="body" sz="quarter" idx="3"/>
          </p:nvPr>
        </p:nvSpPr>
        <p:spPr>
          <a:xfrm>
            <a:off x="710407" y="4861441"/>
            <a:ext cx="5683250" cy="4605576"/>
          </a:xfrm>
          <a:prstGeom prst="rect">
            <a:avLst/>
          </a:prstGeom>
        </p:spPr>
        <p:txBody>
          <a:bodyPr vert="horz" lIns="99075" tIns="49538" rIns="99075" bIns="49538"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9721106"/>
            <a:ext cx="3078427" cy="511731"/>
          </a:xfrm>
          <a:prstGeom prst="rect">
            <a:avLst/>
          </a:prstGeom>
        </p:spPr>
        <p:txBody>
          <a:bodyPr vert="horz" lIns="99075" tIns="49538" rIns="99075" bIns="49538" rtlCol="0" anchor="b"/>
          <a:lstStyle>
            <a:lvl1pPr algn="l">
              <a:defRPr sz="1300">
                <a:latin typeface="Arial" charset="0"/>
              </a:defRPr>
            </a:lvl1pPr>
          </a:lstStyle>
          <a:p>
            <a:pPr>
              <a:defRPr/>
            </a:pPr>
            <a:endParaRPr lang="zh-CN" altLang="en-US"/>
          </a:p>
        </p:txBody>
      </p:sp>
      <p:sp>
        <p:nvSpPr>
          <p:cNvPr id="7" name="灯片编号占位符 6"/>
          <p:cNvSpPr>
            <a:spLocks noGrp="1"/>
          </p:cNvSpPr>
          <p:nvPr>
            <p:ph type="sldNum" sz="quarter" idx="5"/>
          </p:nvPr>
        </p:nvSpPr>
        <p:spPr>
          <a:xfrm>
            <a:off x="4023992" y="9721106"/>
            <a:ext cx="3078427" cy="511731"/>
          </a:xfrm>
          <a:prstGeom prst="rect">
            <a:avLst/>
          </a:prstGeom>
        </p:spPr>
        <p:txBody>
          <a:bodyPr vert="horz" lIns="99075" tIns="49538" rIns="99075" bIns="49538" rtlCol="0" anchor="b"/>
          <a:lstStyle>
            <a:lvl1pPr algn="r">
              <a:defRPr sz="1300">
                <a:latin typeface="Arial" charset="0"/>
              </a:defRPr>
            </a:lvl1pPr>
          </a:lstStyle>
          <a:p>
            <a:pPr>
              <a:defRPr/>
            </a:pPr>
            <a:fld id="{433EE737-1498-4668-B890-9C96984E2B5A}" type="slidenum">
              <a:rPr lang="zh-CN" altLang="en-US"/>
              <a:pPr>
                <a:defRPr/>
              </a:pPr>
              <a:t>‹#›</a:t>
            </a:fld>
            <a:endParaRPr lang="zh-CN" altLang="en-US"/>
          </a:p>
        </p:txBody>
      </p:sp>
    </p:spTree>
    <p:extLst>
      <p:ext uri="{BB962C8B-B14F-4D97-AF65-F5344CB8AC3E}">
        <p14:creationId xmlns:p14="http://schemas.microsoft.com/office/powerpoint/2010/main" val="396843592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r>
              <a:rPr lang="zh-CN" altLang="en-US" dirty="0" smtClean="0"/>
              <a:t>第</a:t>
            </a:r>
            <a:r>
              <a:rPr lang="en-US" altLang="zh-CN" dirty="0" smtClean="0"/>
              <a:t>4</a:t>
            </a:r>
            <a:r>
              <a:rPr lang="zh-CN" altLang="en-US" dirty="0" smtClean="0"/>
              <a:t>版</a:t>
            </a:r>
            <a:endParaRPr lang="en-US" altLang="zh-CN" dirty="0" smtClean="0"/>
          </a:p>
          <a:p>
            <a:pPr marL="228600" indent="-228600">
              <a:buFont typeface="+mj-lt"/>
              <a:buAutoNum type="arabicPeriod"/>
            </a:pPr>
            <a:r>
              <a:rPr lang="en-US" altLang="zh-CN" dirty="0" smtClean="0"/>
              <a:t>800</a:t>
            </a:r>
            <a:r>
              <a:rPr lang="zh-CN" altLang="en-US" dirty="0" smtClean="0"/>
              <a:t>多页</a:t>
            </a: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3</a:t>
            </a:fld>
            <a:endParaRPr lang="zh-CN" altLang="en-US"/>
          </a:p>
        </p:txBody>
      </p:sp>
    </p:spTree>
    <p:extLst>
      <p:ext uri="{BB962C8B-B14F-4D97-AF65-F5344CB8AC3E}">
        <p14:creationId xmlns:p14="http://schemas.microsoft.com/office/powerpoint/2010/main" val="322865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14</a:t>
            </a:fld>
            <a:endParaRPr lang="zh-CN" altLang="en-US"/>
          </a:p>
        </p:txBody>
      </p:sp>
    </p:spTree>
    <p:extLst>
      <p:ext uri="{BB962C8B-B14F-4D97-AF65-F5344CB8AC3E}">
        <p14:creationId xmlns:p14="http://schemas.microsoft.com/office/powerpoint/2010/main" val="3867754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15</a:t>
            </a:fld>
            <a:endParaRPr lang="zh-CN" altLang="en-US"/>
          </a:p>
        </p:txBody>
      </p:sp>
    </p:spTree>
    <p:extLst>
      <p:ext uri="{BB962C8B-B14F-4D97-AF65-F5344CB8AC3E}">
        <p14:creationId xmlns:p14="http://schemas.microsoft.com/office/powerpoint/2010/main" val="35968916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16</a:t>
            </a:fld>
            <a:endParaRPr lang="zh-CN" altLang="en-US"/>
          </a:p>
        </p:txBody>
      </p:sp>
    </p:spTree>
    <p:extLst>
      <p:ext uri="{BB962C8B-B14F-4D97-AF65-F5344CB8AC3E}">
        <p14:creationId xmlns:p14="http://schemas.microsoft.com/office/powerpoint/2010/main" val="18643032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18</a:t>
            </a:fld>
            <a:endParaRPr lang="zh-CN" altLang="en-US"/>
          </a:p>
        </p:txBody>
      </p:sp>
    </p:spTree>
    <p:extLst>
      <p:ext uri="{BB962C8B-B14F-4D97-AF65-F5344CB8AC3E}">
        <p14:creationId xmlns:p14="http://schemas.microsoft.com/office/powerpoint/2010/main" val="3484727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19</a:t>
            </a:fld>
            <a:endParaRPr lang="zh-CN" altLang="en-US"/>
          </a:p>
        </p:txBody>
      </p:sp>
    </p:spTree>
    <p:extLst>
      <p:ext uri="{BB962C8B-B14F-4D97-AF65-F5344CB8AC3E}">
        <p14:creationId xmlns:p14="http://schemas.microsoft.com/office/powerpoint/2010/main" val="2521944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4</a:t>
            </a:fld>
            <a:endParaRPr lang="zh-CN" altLang="en-US"/>
          </a:p>
        </p:txBody>
      </p:sp>
    </p:spTree>
    <p:extLst>
      <p:ext uri="{BB962C8B-B14F-4D97-AF65-F5344CB8AC3E}">
        <p14:creationId xmlns:p14="http://schemas.microsoft.com/office/powerpoint/2010/main" val="1257430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5</a:t>
            </a:fld>
            <a:endParaRPr lang="zh-CN" altLang="en-US"/>
          </a:p>
        </p:txBody>
      </p:sp>
    </p:spTree>
    <p:extLst>
      <p:ext uri="{BB962C8B-B14F-4D97-AF65-F5344CB8AC3E}">
        <p14:creationId xmlns:p14="http://schemas.microsoft.com/office/powerpoint/2010/main" val="2818623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6</a:t>
            </a:fld>
            <a:endParaRPr lang="zh-CN" altLang="en-US"/>
          </a:p>
        </p:txBody>
      </p:sp>
    </p:spTree>
    <p:extLst>
      <p:ext uri="{BB962C8B-B14F-4D97-AF65-F5344CB8AC3E}">
        <p14:creationId xmlns:p14="http://schemas.microsoft.com/office/powerpoint/2010/main" val="25563957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i="0"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7</a:t>
            </a:fld>
            <a:endParaRPr lang="zh-CN" altLang="en-US"/>
          </a:p>
        </p:txBody>
      </p:sp>
    </p:spTree>
    <p:extLst>
      <p:ext uri="{BB962C8B-B14F-4D97-AF65-F5344CB8AC3E}">
        <p14:creationId xmlns:p14="http://schemas.microsoft.com/office/powerpoint/2010/main" val="29664891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8</a:t>
            </a:fld>
            <a:endParaRPr lang="zh-CN" altLang="en-US"/>
          </a:p>
        </p:txBody>
      </p:sp>
    </p:spTree>
    <p:extLst>
      <p:ext uri="{BB962C8B-B14F-4D97-AF65-F5344CB8AC3E}">
        <p14:creationId xmlns:p14="http://schemas.microsoft.com/office/powerpoint/2010/main" val="3756036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9</a:t>
            </a:fld>
            <a:endParaRPr lang="zh-CN" altLang="en-US"/>
          </a:p>
        </p:txBody>
      </p:sp>
    </p:spTree>
    <p:extLst>
      <p:ext uri="{BB962C8B-B14F-4D97-AF65-F5344CB8AC3E}">
        <p14:creationId xmlns:p14="http://schemas.microsoft.com/office/powerpoint/2010/main" val="72470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Font typeface="+mj-lt"/>
              <a:buAutoNum type="arabicPeriod"/>
            </a:pPr>
            <a:endParaRPr lang="zh-CN" altLang="en-US" dirty="0" smtClean="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10</a:t>
            </a:fld>
            <a:endParaRPr lang="zh-CN" altLang="en-US"/>
          </a:p>
        </p:txBody>
      </p:sp>
    </p:spTree>
    <p:extLst>
      <p:ext uri="{BB962C8B-B14F-4D97-AF65-F5344CB8AC3E}">
        <p14:creationId xmlns:p14="http://schemas.microsoft.com/office/powerpoint/2010/main" val="11087540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b="1"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11</a:t>
            </a:fld>
            <a:endParaRPr lang="zh-CN" altLang="en-US"/>
          </a:p>
        </p:txBody>
      </p:sp>
    </p:spTree>
    <p:extLst>
      <p:ext uri="{BB962C8B-B14F-4D97-AF65-F5344CB8AC3E}">
        <p14:creationId xmlns:p14="http://schemas.microsoft.com/office/powerpoint/2010/main" val="42421214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8692"/>
            <a:ext cx="12192000" cy="716692"/>
          </a:xfrm>
          <a:prstGeom prst="rect">
            <a:avLst/>
          </a:prstGeom>
        </p:spPr>
      </p:pic>
      <p:sp>
        <p:nvSpPr>
          <p:cNvPr id="93347" name="Rectangle 163"/>
          <p:cNvSpPr>
            <a:spLocks noGrp="1" noRot="1" noChangeArrowheads="1"/>
          </p:cNvSpPr>
          <p:nvPr>
            <p:ph type="ctrTitle"/>
          </p:nvPr>
        </p:nvSpPr>
        <p:spPr>
          <a:xfrm>
            <a:off x="914400" y="2438400"/>
            <a:ext cx="6693768" cy="1143000"/>
          </a:xfrm>
        </p:spPr>
        <p:txBody>
          <a:bodyPr/>
          <a:lstStyle>
            <a:lvl1pPr>
              <a:defRPr b="1">
                <a:latin typeface="华文中宋" pitchFamily="2" charset="-122"/>
                <a:ea typeface="华文中宋" pitchFamily="2" charset="-122"/>
              </a:defRPr>
            </a:lvl1pPr>
          </a:lstStyle>
          <a:p>
            <a:r>
              <a:rPr lang="zh-CN" altLang="en-US" dirty="0"/>
              <a:t>单击此处编辑母版标题样式</a:t>
            </a:r>
          </a:p>
        </p:txBody>
      </p:sp>
      <p:sp>
        <p:nvSpPr>
          <p:cNvPr id="93351" name="Rectangle 167"/>
          <p:cNvSpPr>
            <a:spLocks noGrp="1" noRot="1" noChangeArrowheads="1"/>
          </p:cNvSpPr>
          <p:nvPr>
            <p:ph type="subTitle" idx="1"/>
          </p:nvPr>
        </p:nvSpPr>
        <p:spPr>
          <a:xfrm>
            <a:off x="2495600" y="4038602"/>
            <a:ext cx="5040560" cy="1752600"/>
          </a:xfrm>
        </p:spPr>
        <p:txBody>
          <a:bodyPr/>
          <a:lstStyle>
            <a:lvl1pPr marL="0" indent="0" algn="l">
              <a:buFont typeface="Wingdings" pitchFamily="2" charset="2"/>
              <a:buNone/>
              <a:defRPr sz="2800"/>
            </a:lvl1pPr>
          </a:lstStyle>
          <a:p>
            <a:r>
              <a:rPr lang="zh-CN" altLang="en-US"/>
              <a:t>单击此处编辑母版副标题样式</a:t>
            </a:r>
          </a:p>
        </p:txBody>
      </p:sp>
      <p:sp>
        <p:nvSpPr>
          <p:cNvPr id="6" name="Rectangle 164"/>
          <p:cNvSpPr>
            <a:spLocks noGrp="1" noChangeArrowheads="1"/>
          </p:cNvSpPr>
          <p:nvPr>
            <p:ph type="dt" sz="half" idx="10"/>
          </p:nvPr>
        </p:nvSpPr>
        <p:spPr>
          <a:xfrm>
            <a:off x="402167" y="6248400"/>
            <a:ext cx="3052233" cy="476250"/>
          </a:xfrm>
        </p:spPr>
        <p:txBody>
          <a:bodyPr/>
          <a:lstStyle>
            <a:lvl1pPr>
              <a:defRPr/>
            </a:lvl1pPr>
          </a:lstStyle>
          <a:p>
            <a:pPr>
              <a:defRPr/>
            </a:pPr>
            <a:endParaRPr lang="en-US" altLang="zh-CN"/>
          </a:p>
        </p:txBody>
      </p:sp>
      <p:sp>
        <p:nvSpPr>
          <p:cNvPr id="7" name="Rectangle 165"/>
          <p:cNvSpPr>
            <a:spLocks noGrp="1" noChangeArrowheads="1"/>
          </p:cNvSpPr>
          <p:nvPr>
            <p:ph type="ftr" sz="quarter" idx="11"/>
          </p:nvPr>
        </p:nvSpPr>
        <p:spPr>
          <a:xfrm>
            <a:off x="4165600" y="6248400"/>
            <a:ext cx="3860800" cy="476250"/>
          </a:xfrm>
        </p:spPr>
        <p:txBody>
          <a:bodyPr/>
          <a:lstStyle>
            <a:lvl1pPr>
              <a:defRPr/>
            </a:lvl1pPr>
          </a:lstStyle>
          <a:p>
            <a:pPr>
              <a:defRPr/>
            </a:pPr>
            <a:endParaRPr lang="en-US" altLang="zh-CN"/>
          </a:p>
        </p:txBody>
      </p:sp>
      <p:sp>
        <p:nvSpPr>
          <p:cNvPr id="8" name="Rectangle 166"/>
          <p:cNvSpPr>
            <a:spLocks noGrp="1" noChangeArrowheads="1"/>
          </p:cNvSpPr>
          <p:nvPr>
            <p:ph type="sldNum" sz="quarter" idx="12"/>
          </p:nvPr>
        </p:nvSpPr>
        <p:spPr>
          <a:xfrm>
            <a:off x="8737601" y="6248400"/>
            <a:ext cx="3052233" cy="476250"/>
          </a:xfrm>
        </p:spPr>
        <p:txBody>
          <a:bodyPr/>
          <a:lstStyle>
            <a:lvl1pPr>
              <a:defRPr/>
            </a:lvl1pPr>
          </a:lstStyle>
          <a:p>
            <a:pPr>
              <a:defRPr/>
            </a:pPr>
            <a:fld id="{30EED4B5-0C05-40D5-9780-3FEBEA4424BE}" type="slidenum">
              <a:rPr lang="en-US" altLang="zh-CN"/>
              <a:pPr>
                <a:defRPr/>
              </a:pPr>
              <a:t>‹#›</a:t>
            </a:fld>
            <a:endParaRPr lang="en-US" altLang="zh-CN"/>
          </a:p>
        </p:txBody>
      </p:sp>
      <p:pic>
        <p:nvPicPr>
          <p:cNvPr id="9" name="Picture 254" descr="D:\PPT模板\rendanew.jpg"/>
          <p:cNvPicPr>
            <a:picLocks noChangeAspect="1" noChangeArrowheads="1"/>
          </p:cNvPicPr>
          <p:nvPr userDrawn="1"/>
        </p:nvPicPr>
        <p:blipFill>
          <a:blip r:embed="rId3">
            <a:duotone>
              <a:schemeClr val="accent5">
                <a:shade val="45000"/>
                <a:satMod val="135000"/>
              </a:schemeClr>
              <a:prstClr val="white"/>
            </a:duotone>
          </a:blip>
          <a:srcRect/>
          <a:stretch>
            <a:fillRect/>
          </a:stretch>
        </p:blipFill>
        <p:spPr bwMode="auto">
          <a:xfrm>
            <a:off x="9264352" y="623067"/>
            <a:ext cx="2210406" cy="2214328"/>
          </a:xfrm>
          <a:prstGeom prst="rect">
            <a:avLst/>
          </a:prstGeom>
          <a:noFill/>
          <a:ln w="9525">
            <a:noFill/>
            <a:miter lim="800000"/>
            <a:headEnd/>
            <a:tailEnd/>
          </a:ln>
        </p:spPr>
      </p:pic>
    </p:spTree>
  </p:cSld>
  <p:clrMapOvr>
    <a:masterClrMapping/>
  </p:clrMapOvr>
  <p:transition>
    <p:blinds dir="vert"/>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07369" y="404664"/>
            <a:ext cx="7488832"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083401"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1714156947"/>
      </p:ext>
    </p:extLst>
  </p:cSld>
  <p:clrMapOvr>
    <a:masterClrMapping/>
  </p:clrMapOvr>
  <p:transition>
    <p:blinds dir="vert"/>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85830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44344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898090432"/>
      </p:ext>
    </p:extLst>
  </p:cSld>
  <p:clrMapOvr>
    <a:masterClrMapping/>
  </p:clrMapOvr>
  <p:transition>
    <p:blinds dir="vert"/>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930315"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44344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169901369"/>
      </p:ext>
    </p:extLst>
  </p:cSld>
  <p:clrMapOvr>
    <a:masterClrMapping/>
  </p:clrMapOvr>
  <p:transition>
    <p:blinds dir="vert"/>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74331"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659464"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3543112033"/>
      </p:ext>
    </p:extLst>
  </p:cSld>
  <p:clrMapOvr>
    <a:masterClrMapping/>
  </p:clrMapOvr>
  <p:transition>
    <p:blinds dir="vert"/>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85830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44344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3104742507"/>
      </p:ext>
    </p:extLst>
  </p:cSld>
  <p:clrMapOvr>
    <a:masterClrMapping/>
  </p:clrMapOvr>
  <p:transition>
    <p:blinds dir="vert"/>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02323"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587456"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726485428"/>
      </p:ext>
    </p:extLst>
  </p:cSld>
  <p:clrMapOvr>
    <a:masterClrMapping/>
  </p:clrMapOvr>
  <p:transition>
    <p:blinds dir="vert"/>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90355"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875488"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84177288"/>
      </p:ext>
    </p:extLst>
  </p:cSld>
  <p:clrMapOvr>
    <a:masterClrMapping/>
  </p:clrMapOvr>
  <p:transition>
    <p:blinds dir="vert"/>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90355"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875488"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114811039"/>
      </p:ext>
    </p:extLst>
  </p:cSld>
  <p:clrMapOvr>
    <a:masterClrMapping/>
  </p:clrMapOvr>
  <p:transition>
    <p:blinds dir="vert"/>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21733" y="404664"/>
            <a:ext cx="8006515"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515448"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1110897775"/>
      </p:ext>
    </p:extLst>
  </p:cSld>
  <p:clrMapOvr>
    <a:masterClrMapping/>
  </p:clrMapOvr>
  <p:transition>
    <p:blinds dir="vert"/>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74331"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659464"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92668529"/>
      </p:ext>
    </p:extLst>
  </p:cSld>
  <p:clrMapOvr>
    <a:masterClrMapping/>
  </p:clrMapOvr>
  <p:transition>
    <p:blinds dir="vert"/>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210235"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6795368"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2178923" cy="260648"/>
          </a:xfrm>
          <a:ln w="3175"/>
        </p:spPr>
        <p:txBody>
          <a:bodyPr/>
          <a:lstStyle>
            <a:lvl1pPr algn="l">
              <a:buNone/>
              <a:defRPr sz="1200">
                <a:solidFill>
                  <a:schemeClr val="bg1"/>
                </a:solidFill>
              </a:defRPr>
            </a:lvl1pPr>
          </a:lstStyle>
          <a:p>
            <a:pPr lvl="0"/>
            <a:endParaRPr lang="zh-CN" altLang="en-US" dirty="0" smtClean="0"/>
          </a:p>
        </p:txBody>
      </p:sp>
    </p:spTree>
  </p:cSld>
  <p:clrMapOvr>
    <a:masterClrMapping/>
  </p:clrMapOvr>
  <p:transition>
    <p:blinds dir="vert"/>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146339"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731472"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3311995740"/>
      </p:ext>
    </p:extLst>
  </p:cSld>
  <p:clrMapOvr>
    <a:masterClrMapping/>
  </p:clrMapOvr>
  <p:transition>
    <p:blinds dir="vert"/>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1834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80348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598182947"/>
      </p:ext>
    </p:extLst>
  </p:cSld>
  <p:clrMapOvr>
    <a:masterClrMapping/>
  </p:clrMapOvr>
  <p:transition>
    <p:blinds dir="vert"/>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702570170"/>
      </p:ext>
    </p:extLst>
  </p:cSld>
  <p:clrMapOvr>
    <a:masterClrMapping/>
  </p:clrMapOvr>
  <p:transition>
    <p:blinds dir="vert"/>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98139119"/>
      </p:ext>
    </p:extLst>
  </p:cSld>
  <p:clrMapOvr>
    <a:masterClrMapping/>
  </p:clrMapOvr>
  <p:transition>
    <p:blinds dir="vert"/>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348313884"/>
      </p:ext>
    </p:extLst>
  </p:cSld>
  <p:clrMapOvr>
    <a:masterClrMapping/>
  </p:clrMapOvr>
  <p:transition>
    <p:blinds dir="vert"/>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829369023"/>
      </p:ext>
    </p:extLst>
  </p:cSld>
  <p:clrMapOvr>
    <a:masterClrMapping/>
  </p:clrMapOvr>
  <p:transition>
    <p:blinds dir="vert"/>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2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091708542"/>
      </p:ext>
    </p:extLst>
  </p:cSld>
  <p:clrMapOvr>
    <a:masterClrMapping/>
  </p:clrMapOvr>
  <p:transition>
    <p:blinds dir="vert"/>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2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344364819"/>
      </p:ext>
    </p:extLst>
  </p:cSld>
  <p:clrMapOvr>
    <a:masterClrMapping/>
  </p:clrMapOvr>
  <p:transition>
    <p:blinds dir="vert"/>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2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27648091"/>
      </p:ext>
    </p:extLst>
  </p:cSld>
  <p:clrMapOvr>
    <a:masterClrMapping/>
  </p:clrMapOvr>
  <p:transition>
    <p:blinds dir="vert"/>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061938342"/>
      </p:ext>
    </p:extLst>
  </p:cSld>
  <p:clrMapOvr>
    <a:masterClrMapping/>
  </p:clrMapOvr>
  <p:transition>
    <p:blinds dir="vert"/>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Tree>
  </p:cSld>
  <p:clrMapOvr>
    <a:masterClrMapping/>
  </p:clrMapOvr>
  <p:transition>
    <p:blinds dir="vert"/>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3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074309735"/>
      </p:ext>
    </p:extLst>
  </p:cSld>
  <p:clrMapOvr>
    <a:masterClrMapping/>
  </p:clrMapOvr>
  <p:transition>
    <p:blinds dir="vert"/>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404023769"/>
      </p:ext>
    </p:extLst>
  </p:cSld>
  <p:clrMapOvr>
    <a:masterClrMapping/>
  </p:clrMapOvr>
  <p:transition>
    <p:blinds dir="vert"/>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3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967528447"/>
      </p:ext>
    </p:extLst>
  </p:cSld>
  <p:clrMapOvr>
    <a:masterClrMapping/>
  </p:clrMapOvr>
  <p:transition>
    <p:blinds dir="vert"/>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3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686732659"/>
      </p:ext>
    </p:extLst>
  </p:cSld>
  <p:clrMapOvr>
    <a:masterClrMapping/>
  </p:clrMapOvr>
  <p:transition>
    <p:blinds dir="vert"/>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3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572443115"/>
      </p:ext>
    </p:extLst>
  </p:cSld>
  <p:clrMapOvr>
    <a:masterClrMapping/>
  </p:clrMapOvr>
  <p:transition>
    <p:blinds dir="vert"/>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3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845938172"/>
      </p:ext>
    </p:extLst>
  </p:cSld>
  <p:clrMapOvr>
    <a:masterClrMapping/>
  </p:clrMapOvr>
  <p:transition>
    <p:blinds dir="vert"/>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3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158350079"/>
      </p:ext>
    </p:extLst>
  </p:cSld>
  <p:clrMapOvr>
    <a:masterClrMapping/>
  </p:clrMapOvr>
  <p:transition>
    <p:blinds dir="vert"/>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3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48766000"/>
      </p:ext>
    </p:extLst>
  </p:cSld>
  <p:clrMapOvr>
    <a:masterClrMapping/>
  </p:clrMapOvr>
  <p:transition>
    <p:blinds dir="vert"/>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3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921097918"/>
      </p:ext>
    </p:extLst>
  </p:cSld>
  <p:clrMapOvr>
    <a:masterClrMapping/>
  </p:clrMapOvr>
  <p:transition>
    <p:blinds dir="vert"/>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3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438646965"/>
      </p:ext>
    </p:extLst>
  </p:cSld>
  <p:clrMapOvr>
    <a:masterClrMapping/>
  </p:clrMapOvr>
  <p:transition>
    <p:blinds dir="vert"/>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426259"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011392"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60826835"/>
      </p:ext>
    </p:extLst>
  </p:cSld>
  <p:clrMapOvr>
    <a:masterClrMapping/>
  </p:clrMapOvr>
  <p:transition>
    <p:blinds dir="vert"/>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4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804673893"/>
      </p:ext>
    </p:extLst>
  </p:cSld>
  <p:clrMapOvr>
    <a:masterClrMapping/>
  </p:clrMapOvr>
  <p:transition>
    <p:blinds dir="vert"/>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308088538"/>
      </p:ext>
    </p:extLst>
  </p:cSld>
  <p:clrMapOvr>
    <a:masterClrMapping/>
  </p:clrMapOvr>
  <p:transition>
    <p:blinds dir="vert"/>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6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521278458"/>
      </p:ext>
    </p:extLst>
  </p:cSld>
  <p:clrMapOvr>
    <a:masterClrMapping/>
  </p:clrMapOvr>
  <p:transition>
    <p:blinds dir="vert"/>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8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415820992"/>
      </p:ext>
    </p:extLst>
  </p:cSld>
  <p:clrMapOvr>
    <a:masterClrMapping/>
  </p:clrMapOvr>
  <p:transition>
    <p:blinds dir="vert"/>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4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98875842"/>
      </p:ext>
    </p:extLst>
  </p:cSld>
  <p:clrMapOvr>
    <a:masterClrMapping/>
  </p:clrMapOvr>
  <p:transition>
    <p:blinds dir="vert"/>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9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934842644"/>
      </p:ext>
    </p:extLst>
  </p:cSld>
  <p:clrMapOvr>
    <a:masterClrMapping/>
  </p:clrMapOvr>
  <p:transition>
    <p:blinds dir="vert"/>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9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03475785"/>
      </p:ext>
    </p:extLst>
  </p:cSld>
  <p:clrMapOvr>
    <a:masterClrMapping/>
  </p:clrMapOvr>
  <p:transition>
    <p:blinds dir="vert"/>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11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520929087"/>
      </p:ext>
    </p:extLst>
  </p:cSld>
  <p:clrMapOvr>
    <a:masterClrMapping/>
  </p:clrMapOvr>
  <p:transition>
    <p:blinds dir="vert"/>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1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859214164"/>
      </p:ext>
    </p:extLst>
  </p:cSld>
  <p:clrMapOvr>
    <a:masterClrMapping/>
  </p:clrMapOvr>
  <p:transition>
    <p:blinds dir="vert"/>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11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080918553"/>
      </p:ext>
    </p:extLst>
  </p:cSld>
  <p:clrMapOvr>
    <a:masterClrMapping/>
  </p:clrMapOvr>
  <p:transition>
    <p:blinds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642283"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227416"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4229535157"/>
      </p:ext>
    </p:extLst>
  </p:cSld>
  <p:clrMapOvr>
    <a:masterClrMapping/>
  </p:clrMapOvr>
  <p:transition>
    <p:blinds dir="vert"/>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1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666270046"/>
      </p:ext>
    </p:extLst>
  </p:cSld>
  <p:clrMapOvr>
    <a:masterClrMapping/>
  </p:clrMapOvr>
  <p:transition>
    <p:blinds dir="vert"/>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11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557434770"/>
      </p:ext>
    </p:extLst>
  </p:cSld>
  <p:clrMapOvr>
    <a:masterClrMapping/>
  </p:clrMapOvr>
  <p:transition>
    <p:blinds dir="vert"/>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1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092046210"/>
      </p:ext>
    </p:extLst>
  </p:cSld>
  <p:clrMapOvr>
    <a:masterClrMapping/>
  </p:clrMapOvr>
  <p:transition>
    <p:blinds dir="vert"/>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11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545676558"/>
      </p:ext>
    </p:extLst>
  </p:cSld>
  <p:clrMapOvr>
    <a:masterClrMapping/>
  </p:clrMapOvr>
  <p:transition>
    <p:blinds dir="vert"/>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11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327808276"/>
      </p:ext>
    </p:extLst>
  </p:cSld>
  <p:clrMapOvr>
    <a:masterClrMapping/>
  </p:clrMapOvr>
  <p:transition>
    <p:blinds dir="vert"/>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11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229938245"/>
      </p:ext>
    </p:extLst>
  </p:cSld>
  <p:clrMapOvr>
    <a:masterClrMapping/>
  </p:clrMapOvr>
  <p:transition>
    <p:blinds dir="vert"/>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1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627634933"/>
      </p:ext>
    </p:extLst>
  </p:cSld>
  <p:clrMapOvr>
    <a:masterClrMapping/>
  </p:clrMapOvr>
  <p:transition>
    <p:blinds dir="vert"/>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12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301416206"/>
      </p:ext>
    </p:extLst>
  </p:cSld>
  <p:clrMapOvr>
    <a:masterClrMapping/>
  </p:clrMapOvr>
  <p:transition>
    <p:blinds dir="vert"/>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4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415368631"/>
      </p:ext>
    </p:extLst>
  </p:cSld>
  <p:clrMapOvr>
    <a:masterClrMapping/>
  </p:clrMapOvr>
  <p:transition>
    <p:blinds dir="vert"/>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4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084230457"/>
      </p:ext>
    </p:extLst>
  </p:cSld>
  <p:clrMapOvr>
    <a:masterClrMapping/>
  </p:clrMapOvr>
  <p:transition>
    <p:blinds dir="vert"/>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786299"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371432"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551155909"/>
      </p:ext>
    </p:extLst>
  </p:cSld>
  <p:clrMapOvr>
    <a:masterClrMapping/>
  </p:clrMapOvr>
  <p:transition>
    <p:blinds dir="vert"/>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4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540501050"/>
      </p:ext>
    </p:extLst>
  </p:cSld>
  <p:clrMapOvr>
    <a:masterClrMapping/>
  </p:clrMapOvr>
  <p:transition>
    <p:blinds dir="vert"/>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12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559986384"/>
      </p:ext>
    </p:extLst>
  </p:cSld>
  <p:clrMapOvr>
    <a:masterClrMapping/>
  </p:clrMapOvr>
  <p:transition>
    <p:blinds dir="vert"/>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12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994699072"/>
      </p:ext>
    </p:extLst>
  </p:cSld>
  <p:clrMapOvr>
    <a:masterClrMapping/>
  </p:clrMapOvr>
  <p:transition>
    <p:blinds dir="vert"/>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12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623461386"/>
      </p:ext>
    </p:extLst>
  </p:cSld>
  <p:clrMapOvr>
    <a:masterClrMapping/>
  </p:clrMapOvr>
  <p:transition>
    <p:blinds dir="vert"/>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13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761706067"/>
      </p:ext>
    </p:extLst>
  </p:cSld>
  <p:clrMapOvr>
    <a:masterClrMapping/>
  </p:clrMapOvr>
  <p:transition>
    <p:blinds dir="vert"/>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13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359226818"/>
      </p:ext>
    </p:extLst>
  </p:cSld>
  <p:clrMapOvr>
    <a:masterClrMapping/>
  </p:clrMapOvr>
  <p:transition>
    <p:blinds dir="vert"/>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3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129628855"/>
      </p:ext>
    </p:extLst>
  </p:cSld>
  <p:clrMapOvr>
    <a:masterClrMapping/>
  </p:clrMapOvr>
  <p:transition>
    <p:blinds dir="vert"/>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4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991094808"/>
      </p:ext>
    </p:extLst>
  </p:cSld>
  <p:clrMapOvr>
    <a:masterClrMapping/>
  </p:clrMapOvr>
  <p:transition>
    <p:blinds dir="vert"/>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4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581192701"/>
      </p:ext>
    </p:extLst>
  </p:cSld>
  <p:clrMapOvr>
    <a:masterClrMapping/>
  </p:clrMapOvr>
  <p:transition>
    <p:blinds dir="vert"/>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4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89458313"/>
      </p:ext>
    </p:extLst>
  </p:cSld>
  <p:clrMapOvr>
    <a:masterClrMapping/>
  </p:clrMapOvr>
  <p:transition>
    <p:blinds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354251"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6939384"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1046414529"/>
      </p:ext>
    </p:extLst>
  </p:cSld>
  <p:clrMapOvr>
    <a:masterClrMapping/>
  </p:clrMapOvr>
  <p:transition>
    <p:blinds dir="vert"/>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5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000223798"/>
      </p:ext>
    </p:extLst>
  </p:cSld>
  <p:clrMapOvr>
    <a:masterClrMapping/>
  </p:clrMapOvr>
  <p:transition>
    <p:blinds dir="vert"/>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5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634707186"/>
      </p:ext>
    </p:extLst>
  </p:cSld>
  <p:clrMapOvr>
    <a:masterClrMapping/>
  </p:clrMapOvr>
  <p:transition>
    <p:blinds dir="vert"/>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5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644465445"/>
      </p:ext>
    </p:extLst>
  </p:cSld>
  <p:clrMapOvr>
    <a:masterClrMapping/>
  </p:clrMapOvr>
  <p:transition>
    <p:blinds dir="vert"/>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5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62215487"/>
      </p:ext>
    </p:extLst>
  </p:cSld>
  <p:clrMapOvr>
    <a:masterClrMapping/>
  </p:clrMapOvr>
  <p:transition>
    <p:blinds dir="vert"/>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5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165164125"/>
      </p:ext>
    </p:extLst>
  </p:cSld>
  <p:clrMapOvr>
    <a:masterClrMapping/>
  </p:clrMapOvr>
  <p:transition>
    <p:blinds dir="vert"/>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5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863989990"/>
      </p:ext>
    </p:extLst>
  </p:cSld>
  <p:clrMapOvr>
    <a:masterClrMapping/>
  </p:clrMapOvr>
  <p:transition>
    <p:blinds dir="vert"/>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5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954517571"/>
      </p:ext>
    </p:extLst>
  </p:cSld>
  <p:clrMapOvr>
    <a:masterClrMapping/>
  </p:clrMapOvr>
  <p:transition>
    <p:blinds dir="vert"/>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5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942159385"/>
      </p:ext>
    </p:extLst>
  </p:cSld>
  <p:clrMapOvr>
    <a:masterClrMapping/>
  </p:clrMapOvr>
  <p:transition>
    <p:blinds dir="vert"/>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5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312839474"/>
      </p:ext>
    </p:extLst>
  </p:cSld>
  <p:clrMapOvr>
    <a:masterClrMapping/>
  </p:clrMapOvr>
  <p:transition>
    <p:blinds dir="vert"/>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5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422145330"/>
      </p:ext>
    </p:extLst>
  </p:cSld>
  <p:clrMapOvr>
    <a:masterClrMapping/>
  </p:clrMapOvr>
  <p:transition>
    <p:blinds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714291"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299424"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3023628026"/>
      </p:ext>
    </p:extLst>
  </p:cSld>
  <p:clrMapOvr>
    <a:masterClrMapping/>
  </p:clrMapOvr>
  <p:transition>
    <p:blinds dir="vert"/>
  </p:transition>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8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672467993"/>
      </p:ext>
    </p:extLst>
  </p:cSld>
  <p:clrMapOvr>
    <a:masterClrMapping/>
  </p:clrMapOvr>
  <p:transition>
    <p:blinds dir="vert"/>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6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608935840"/>
      </p:ext>
    </p:extLst>
  </p:cSld>
  <p:clrMapOvr>
    <a:masterClrMapping/>
  </p:clrMapOvr>
  <p:transition>
    <p:blinds dir="vert"/>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6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706252143"/>
      </p:ext>
    </p:extLst>
  </p:cSld>
  <p:clrMapOvr>
    <a:masterClrMapping/>
  </p:clrMapOvr>
  <p:transition>
    <p:blinds dir="vert"/>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6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67464355"/>
      </p:ext>
    </p:extLst>
  </p:cSld>
  <p:clrMapOvr>
    <a:masterClrMapping/>
  </p:clrMapOvr>
  <p:transition>
    <p:blinds dir="vert"/>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6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955607256"/>
      </p:ext>
    </p:extLst>
  </p:cSld>
  <p:clrMapOvr>
    <a:masterClrMapping/>
  </p:clrMapOvr>
  <p:transition>
    <p:blinds dir="vert"/>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6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108492886"/>
      </p:ext>
    </p:extLst>
  </p:cSld>
  <p:clrMapOvr>
    <a:masterClrMapping/>
  </p:clrMapOvr>
  <p:transition>
    <p:blinds dir="vert"/>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6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057416673"/>
      </p:ext>
    </p:extLst>
  </p:cSld>
  <p:clrMapOvr>
    <a:masterClrMapping/>
  </p:clrMapOvr>
  <p:transition>
    <p:blinds dir="vert"/>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6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849128972"/>
      </p:ext>
    </p:extLst>
  </p:cSld>
  <p:clrMapOvr>
    <a:masterClrMapping/>
  </p:clrMapOvr>
  <p:transition>
    <p:blinds dir="vert"/>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6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063822613"/>
      </p:ext>
    </p:extLst>
  </p:cSld>
  <p:clrMapOvr>
    <a:masterClrMapping/>
  </p:clrMapOvr>
  <p:transition>
    <p:blinds dir="vert"/>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10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677499186"/>
      </p:ext>
    </p:extLst>
  </p:cSld>
  <p:clrMapOvr>
    <a:masterClrMapping/>
  </p:clrMapOvr>
  <p:transition>
    <p:blinds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1834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80348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137764391"/>
      </p:ext>
    </p:extLst>
  </p:cSld>
  <p:clrMapOvr>
    <a:masterClrMapping/>
  </p:clrMapOvr>
  <p:transition>
    <p:blinds dir="vert"/>
  </p:transition>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10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221857272"/>
      </p:ext>
    </p:extLst>
  </p:cSld>
  <p:clrMapOvr>
    <a:masterClrMapping/>
  </p:clrMapOvr>
  <p:transition>
    <p:blinds dir="vert"/>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0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204257891"/>
      </p:ext>
    </p:extLst>
  </p:cSld>
  <p:clrMapOvr>
    <a:masterClrMapping/>
  </p:clrMapOvr>
  <p:transition>
    <p:blinds dir="vert"/>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10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945364444"/>
      </p:ext>
    </p:extLst>
  </p:cSld>
  <p:clrMapOvr>
    <a:masterClrMapping/>
  </p:clrMapOvr>
  <p:transition>
    <p:blinds dir="vert"/>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7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61603388"/>
      </p:ext>
    </p:extLst>
  </p:cSld>
  <p:clrMapOvr>
    <a:masterClrMapping/>
  </p:clrMapOvr>
  <p:transition>
    <p:blinds dir="vert"/>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7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528887203"/>
      </p:ext>
    </p:extLst>
  </p:cSld>
  <p:clrMapOvr>
    <a:masterClrMapping/>
  </p:clrMapOvr>
  <p:transition>
    <p:blinds dir="vert"/>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7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396254422"/>
      </p:ext>
    </p:extLst>
  </p:cSld>
  <p:clrMapOvr>
    <a:masterClrMapping/>
  </p:clrMapOvr>
  <p:transition>
    <p:blinds dir="vert"/>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7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879912696"/>
      </p:ext>
    </p:extLst>
  </p:cSld>
  <p:clrMapOvr>
    <a:masterClrMapping/>
  </p:clrMapOvr>
  <p:transition>
    <p:blinds dir="vert"/>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7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131139932"/>
      </p:ext>
    </p:extLst>
  </p:cSld>
  <p:clrMapOvr>
    <a:masterClrMapping/>
  </p:clrMapOvr>
  <p:transition>
    <p:blinds dir="vert"/>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7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412770038"/>
      </p:ext>
    </p:extLst>
  </p:cSld>
  <p:clrMapOvr>
    <a:masterClrMapping/>
  </p:clrMapOvr>
  <p:transition>
    <p:blinds dir="vert"/>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7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247310222"/>
      </p:ext>
    </p:extLst>
  </p:cSld>
  <p:clrMapOvr>
    <a:masterClrMapping/>
  </p:clrMapOvr>
  <p:transition>
    <p:blinds dir="vert"/>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6" Type="http://schemas.openxmlformats.org/officeDocument/2006/relationships/slideLayout" Target="../slideLayouts/slideLayout76.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97" Type="http://schemas.openxmlformats.org/officeDocument/2006/relationships/slideLayout" Target="../slideLayouts/slideLayout97.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100"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7" name="Rectangle 249"/>
          <p:cNvSpPr>
            <a:spLocks noGrp="1" noRot="1" noChangeArrowheads="1"/>
          </p:cNvSpPr>
          <p:nvPr>
            <p:ph type="body" idx="1"/>
          </p:nvPr>
        </p:nvSpPr>
        <p:spPr bwMode="auto">
          <a:xfrm>
            <a:off x="812800" y="1600200"/>
            <a:ext cx="7224184" cy="44989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36868" name="Rectangle 248"/>
          <p:cNvSpPr>
            <a:spLocks noGrp="1" noRot="1" noChangeArrowheads="1"/>
          </p:cNvSpPr>
          <p:nvPr>
            <p:ph type="title"/>
          </p:nvPr>
        </p:nvSpPr>
        <p:spPr bwMode="auto">
          <a:xfrm>
            <a:off x="397933" y="404814"/>
            <a:ext cx="7639051" cy="96678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92410" name="Rectangle 250"/>
          <p:cNvSpPr>
            <a:spLocks noGrp="1" noChangeArrowheads="1"/>
          </p:cNvSpPr>
          <p:nvPr>
            <p:ph type="dt" sz="half" idx="2"/>
          </p:nvPr>
        </p:nvSpPr>
        <p:spPr bwMode="auto">
          <a:xfrm>
            <a:off x="431801" y="6524626"/>
            <a:ext cx="3052233"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defRPr>
            </a:lvl1pPr>
          </a:lstStyle>
          <a:p>
            <a:pPr>
              <a:defRPr/>
            </a:pPr>
            <a:endParaRPr lang="en-US" altLang="zh-CN"/>
          </a:p>
        </p:txBody>
      </p:sp>
      <p:sp>
        <p:nvSpPr>
          <p:cNvPr id="92411" name="Rectangle 251"/>
          <p:cNvSpPr>
            <a:spLocks noGrp="1" noChangeArrowheads="1"/>
          </p:cNvSpPr>
          <p:nvPr>
            <p:ph type="ftr" sz="quarter" idx="3"/>
          </p:nvPr>
        </p:nvSpPr>
        <p:spPr bwMode="auto">
          <a:xfrm>
            <a:off x="4176184" y="6524626"/>
            <a:ext cx="3860800"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endParaRPr lang="en-US" altLang="zh-CN" dirty="0"/>
          </a:p>
        </p:txBody>
      </p:sp>
      <p:sp>
        <p:nvSpPr>
          <p:cNvPr id="92412" name="Rectangle 252"/>
          <p:cNvSpPr>
            <a:spLocks noGrp="1" noChangeArrowheads="1"/>
          </p:cNvSpPr>
          <p:nvPr>
            <p:ph type="sldNum" sz="quarter" idx="4"/>
          </p:nvPr>
        </p:nvSpPr>
        <p:spPr bwMode="auto">
          <a:xfrm>
            <a:off x="8733368" y="6524626"/>
            <a:ext cx="3052233"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defRPr>
            </a:lvl1pPr>
          </a:lstStyle>
          <a:p>
            <a:pPr>
              <a:defRPr/>
            </a:pPr>
            <a:fld id="{1C477B47-DDB5-489C-BB25-ED0A340F4893}" type="slidenum">
              <a:rPr lang="en-US" altLang="zh-CN"/>
              <a:pPr>
                <a:defRPr/>
              </a:pPr>
              <a:t>‹#›</a:t>
            </a:fld>
            <a:endParaRPr lang="en-US" altLang="zh-CN"/>
          </a:p>
        </p:txBody>
      </p:sp>
      <p:sp>
        <p:nvSpPr>
          <p:cNvPr id="155" name="TextBox 154"/>
          <p:cNvSpPr txBox="1"/>
          <p:nvPr userDrawn="1"/>
        </p:nvSpPr>
        <p:spPr>
          <a:xfrm>
            <a:off x="1" y="-2380"/>
            <a:ext cx="5422900" cy="276225"/>
          </a:xfrm>
          <a:prstGeom prst="rect">
            <a:avLst/>
          </a:prstGeom>
          <a:solidFill>
            <a:schemeClr val="accent5">
              <a:lumMod val="75000"/>
            </a:schemeClr>
          </a:solidFill>
          <a:ln>
            <a:noFill/>
          </a:ln>
        </p:spPr>
        <p:txBody>
          <a:bodyPr wrap="square">
            <a:spAutoFit/>
          </a:bodyPr>
          <a:lstStyle/>
          <a:p>
            <a:pPr>
              <a:defRPr/>
            </a:pPr>
            <a:endParaRPr lang="zh-CN" altLang="en-US" sz="1200" dirty="0">
              <a:solidFill>
                <a:schemeClr val="bg1"/>
              </a:solidFill>
            </a:endParaRPr>
          </a:p>
        </p:txBody>
      </p:sp>
      <p:sp>
        <p:nvSpPr>
          <p:cNvPr id="156" name="TextBox 155"/>
          <p:cNvSpPr txBox="1"/>
          <p:nvPr userDrawn="1"/>
        </p:nvSpPr>
        <p:spPr>
          <a:xfrm>
            <a:off x="0" y="6581775"/>
            <a:ext cx="12192000" cy="338138"/>
          </a:xfrm>
          <a:prstGeom prst="rect">
            <a:avLst/>
          </a:prstGeom>
          <a:solidFill>
            <a:schemeClr val="accent5">
              <a:lumMod val="50000"/>
            </a:schemeClr>
          </a:solidFill>
        </p:spPr>
        <p:txBody>
          <a:bodyPr>
            <a:spAutoFit/>
          </a:bodyPr>
          <a:lstStyle/>
          <a:p>
            <a:pPr algn="r">
              <a:defRPr/>
            </a:pPr>
            <a:r>
              <a:rPr lang="en-US" altLang="zh-CN" sz="1200" dirty="0">
                <a:solidFill>
                  <a:schemeClr val="bg1"/>
                </a:solidFill>
              </a:rPr>
              <a:t>P. </a:t>
            </a:r>
            <a:fld id="{F733E731-9750-4C10-BCFC-31D1A9368162}" type="slidenum">
              <a:rPr lang="en-US" altLang="zh-CN" sz="1600">
                <a:solidFill>
                  <a:schemeClr val="bg1"/>
                </a:solidFill>
              </a:rPr>
              <a:pPr algn="r">
                <a:defRPr/>
              </a:pPr>
              <a:t>‹#›</a:t>
            </a:fld>
            <a:r>
              <a:rPr lang="en-US" altLang="zh-CN" sz="1600" dirty="0">
                <a:solidFill>
                  <a:schemeClr val="bg1"/>
                </a:solidFill>
              </a:rPr>
              <a:t> </a:t>
            </a:r>
            <a:endParaRPr lang="zh-CN" altLang="en-US" sz="1600" dirty="0">
              <a:solidFill>
                <a:schemeClr val="bg1"/>
              </a:solidFill>
            </a:endParaRPr>
          </a:p>
        </p:txBody>
      </p:sp>
      <p:sp>
        <p:nvSpPr>
          <p:cNvPr id="157" name="TextBox 156"/>
          <p:cNvSpPr txBox="1"/>
          <p:nvPr userDrawn="1"/>
        </p:nvSpPr>
        <p:spPr>
          <a:xfrm>
            <a:off x="5422901" y="-3996"/>
            <a:ext cx="6769100" cy="276225"/>
          </a:xfrm>
          <a:prstGeom prst="rect">
            <a:avLst/>
          </a:prstGeom>
          <a:solidFill>
            <a:schemeClr val="accent5">
              <a:lumMod val="50000"/>
            </a:schemeClr>
          </a:solidFill>
          <a:ln>
            <a:noFill/>
          </a:ln>
        </p:spPr>
        <p:txBody>
          <a:bodyPr>
            <a:spAutoFit/>
          </a:bodyPr>
          <a:lstStyle/>
          <a:p>
            <a:pPr>
              <a:defRPr/>
            </a:pPr>
            <a:endParaRPr lang="zh-CN" altLang="en-US" sz="1200" dirty="0">
              <a:solidFill>
                <a:schemeClr val="bg1"/>
              </a:solidFill>
            </a:endParaRPr>
          </a:p>
        </p:txBody>
      </p:sp>
      <p:sp>
        <p:nvSpPr>
          <p:cNvPr id="11" name="文本占位符 156"/>
          <p:cNvSpPr txBox="1">
            <a:spLocks/>
          </p:cNvSpPr>
          <p:nvPr userDrawn="1"/>
        </p:nvSpPr>
        <p:spPr>
          <a:xfrm>
            <a:off x="-31616" y="6627200"/>
            <a:ext cx="11672232" cy="258184"/>
          </a:xfrm>
          <a:prstGeom prst="rect">
            <a:avLst/>
          </a:prstGeom>
          <a:ln w="3175"/>
        </p:spPr>
        <p:txBody>
          <a:bodyPr/>
          <a:lstStyle>
            <a:lvl1pPr>
              <a:buNone/>
              <a:defRPr sz="1200">
                <a:solidFill>
                  <a:schemeClr val="bg1"/>
                </a:solidFill>
              </a:defRPr>
            </a:lvl1pPr>
          </a:lstStyle>
          <a:p>
            <a:pPr marL="342900" marR="0" lvl="0" indent="-342900" algn="l" defTabSz="914400" rtl="0" eaLnBrk="0" fontAlgn="base" latinLnBrk="0" hangingPunct="0">
              <a:lnSpc>
                <a:spcPct val="100000"/>
              </a:lnSpc>
              <a:spcBef>
                <a:spcPct val="20000"/>
              </a:spcBef>
              <a:spcAft>
                <a:spcPct val="0"/>
              </a:spcAft>
              <a:buClr>
                <a:schemeClr val="hlink"/>
              </a:buClr>
              <a:buSzTx/>
              <a:buFont typeface="Wingdings" pitchFamily="2" charset="2"/>
              <a:buNone/>
              <a:tabLst/>
              <a:defRPr/>
            </a:pP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课程名称</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数据科学理论与实践                       </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主讲教师</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朝乐门                    </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参考书</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数据科学理论与实践（清华大学出版社，</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2017</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                  【</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日期</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】2017</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年</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8</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月</a:t>
            </a:r>
          </a:p>
        </p:txBody>
      </p:sp>
      <p:sp>
        <p:nvSpPr>
          <p:cNvPr id="12" name="文本占位符 156"/>
          <p:cNvSpPr txBox="1">
            <a:spLocks/>
          </p:cNvSpPr>
          <p:nvPr userDrawn="1"/>
        </p:nvSpPr>
        <p:spPr>
          <a:xfrm>
            <a:off x="1" y="0"/>
            <a:ext cx="4415367" cy="260350"/>
          </a:xfrm>
          <a:prstGeom prst="rect">
            <a:avLst/>
          </a:prstGeom>
          <a:ln w="3175"/>
        </p:spPr>
        <p:txBody>
          <a:bodyPr/>
          <a:lstStyle>
            <a:lvl1pPr>
              <a:buNone/>
              <a:defRPr sz="1200">
                <a:solidFill>
                  <a:schemeClr val="bg1"/>
                </a:solidFill>
              </a:defRPr>
            </a:lvl1pPr>
          </a:lstStyle>
          <a:p>
            <a:pPr marL="342900" indent="-342900" eaLnBrk="0" hangingPunct="0">
              <a:spcBef>
                <a:spcPct val="20000"/>
              </a:spcBef>
              <a:buClr>
                <a:schemeClr val="hlink"/>
              </a:buClr>
              <a:buFont typeface="Wingdings" pitchFamily="2" charset="2"/>
              <a:buNone/>
              <a:defRPr/>
            </a:pPr>
            <a:endParaRPr lang="zh-CN" altLang="en-US" sz="1200" kern="0" dirty="0" smtClean="0">
              <a:latin typeface="+mn-lt"/>
              <a:ea typeface="+mn-ea"/>
            </a:endParaRPr>
          </a:p>
        </p:txBody>
      </p:sp>
      <p:pic>
        <p:nvPicPr>
          <p:cNvPr id="15" name="Picture 254" descr="D:\PPT模板\rendanew.jpg"/>
          <p:cNvPicPr>
            <a:picLocks noChangeAspect="1" noChangeArrowheads="1"/>
          </p:cNvPicPr>
          <p:nvPr userDrawn="1"/>
        </p:nvPicPr>
        <p:blipFill>
          <a:blip r:embed="rId101">
            <a:duotone>
              <a:schemeClr val="accent5">
                <a:shade val="45000"/>
                <a:satMod val="135000"/>
              </a:schemeClr>
              <a:prstClr val="white"/>
            </a:duotone>
          </a:blip>
          <a:srcRect/>
          <a:stretch>
            <a:fillRect/>
          </a:stretch>
        </p:blipFill>
        <p:spPr bwMode="auto">
          <a:xfrm>
            <a:off x="10488488" y="623067"/>
            <a:ext cx="986270" cy="98802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4356" r:id="rId1"/>
    <p:sldLayoutId id="2147484357" r:id="rId2"/>
    <p:sldLayoutId id="2147484355" r:id="rId3"/>
    <p:sldLayoutId id="2147484358" r:id="rId4"/>
    <p:sldLayoutId id="2147484359" r:id="rId5"/>
    <p:sldLayoutId id="2147484360" r:id="rId6"/>
    <p:sldLayoutId id="2147484361" r:id="rId7"/>
    <p:sldLayoutId id="2147484362" r:id="rId8"/>
    <p:sldLayoutId id="2147484363" r:id="rId9"/>
    <p:sldLayoutId id="2147484364" r:id="rId10"/>
    <p:sldLayoutId id="2147484365" r:id="rId11"/>
    <p:sldLayoutId id="2147484366" r:id="rId12"/>
    <p:sldLayoutId id="2147484367" r:id="rId13"/>
    <p:sldLayoutId id="2147484368" r:id="rId14"/>
    <p:sldLayoutId id="2147484369" r:id="rId15"/>
    <p:sldLayoutId id="2147484370" r:id="rId16"/>
    <p:sldLayoutId id="2147484371" r:id="rId17"/>
    <p:sldLayoutId id="2147484372" r:id="rId18"/>
    <p:sldLayoutId id="2147484373" r:id="rId19"/>
    <p:sldLayoutId id="2147484374" r:id="rId20"/>
    <p:sldLayoutId id="2147484376" r:id="rId21"/>
    <p:sldLayoutId id="2147484377" r:id="rId22"/>
    <p:sldLayoutId id="2147484379" r:id="rId23"/>
    <p:sldLayoutId id="2147484380" r:id="rId24"/>
    <p:sldLayoutId id="2147484381" r:id="rId25"/>
    <p:sldLayoutId id="2147484382" r:id="rId26"/>
    <p:sldLayoutId id="2147484383" r:id="rId27"/>
    <p:sldLayoutId id="2147484384" r:id="rId28"/>
    <p:sldLayoutId id="2147484385" r:id="rId29"/>
    <p:sldLayoutId id="2147484386" r:id="rId30"/>
    <p:sldLayoutId id="2147484387" r:id="rId31"/>
    <p:sldLayoutId id="2147484388" r:id="rId32"/>
    <p:sldLayoutId id="2147484389" r:id="rId33"/>
    <p:sldLayoutId id="2147484390" r:id="rId34"/>
    <p:sldLayoutId id="2147484391" r:id="rId35"/>
    <p:sldLayoutId id="2147484392" r:id="rId36"/>
    <p:sldLayoutId id="2147484393" r:id="rId37"/>
    <p:sldLayoutId id="2147484394" r:id="rId38"/>
    <p:sldLayoutId id="2147484395" r:id="rId39"/>
    <p:sldLayoutId id="2147484396" r:id="rId40"/>
    <p:sldLayoutId id="2147484397" r:id="rId41"/>
    <p:sldLayoutId id="2147484419" r:id="rId42"/>
    <p:sldLayoutId id="2147484445" r:id="rId43"/>
    <p:sldLayoutId id="2147484449" r:id="rId44"/>
    <p:sldLayoutId id="2147484499" r:id="rId45"/>
    <p:sldLayoutId id="2147484500" r:id="rId46"/>
    <p:sldLayoutId id="2147484513" r:id="rId47"/>
    <p:sldLayoutId id="2147484514" r:id="rId48"/>
    <p:sldLayoutId id="2147484515" r:id="rId49"/>
    <p:sldLayoutId id="2147484516" r:id="rId50"/>
    <p:sldLayoutId id="2147484517" r:id="rId51"/>
    <p:sldLayoutId id="2147484518" r:id="rId52"/>
    <p:sldLayoutId id="2147484519" r:id="rId53"/>
    <p:sldLayoutId id="2147484520" r:id="rId54"/>
    <p:sldLayoutId id="2147484521" r:id="rId55"/>
    <p:sldLayoutId id="2147484522" r:id="rId56"/>
    <p:sldLayoutId id="2147484528" r:id="rId57"/>
    <p:sldLayoutId id="2147484530" r:id="rId58"/>
    <p:sldLayoutId id="2147484531" r:id="rId59"/>
    <p:sldLayoutId id="2147484532" r:id="rId60"/>
    <p:sldLayoutId id="2147484534" r:id="rId61"/>
    <p:sldLayoutId id="2147484535" r:id="rId62"/>
    <p:sldLayoutId id="2147484537" r:id="rId63"/>
    <p:sldLayoutId id="2147484538" r:id="rId64"/>
    <p:sldLayoutId id="2147484539" r:id="rId65"/>
    <p:sldLayoutId id="2147484540" r:id="rId66"/>
    <p:sldLayoutId id="2147484542" r:id="rId67"/>
    <p:sldLayoutId id="2147484543" r:id="rId68"/>
    <p:sldLayoutId id="2147484544" r:id="rId69"/>
    <p:sldLayoutId id="2147484545" r:id="rId70"/>
    <p:sldLayoutId id="2147484546" r:id="rId71"/>
    <p:sldLayoutId id="2147484547" r:id="rId72"/>
    <p:sldLayoutId id="2147484548" r:id="rId73"/>
    <p:sldLayoutId id="2147484549" r:id="rId74"/>
    <p:sldLayoutId id="2147484550" r:id="rId75"/>
    <p:sldLayoutId id="2147484551" r:id="rId76"/>
    <p:sldLayoutId id="2147484552" r:id="rId77"/>
    <p:sldLayoutId id="2147484553" r:id="rId78"/>
    <p:sldLayoutId id="2147484554" r:id="rId79"/>
    <p:sldLayoutId id="2147484555" r:id="rId80"/>
    <p:sldLayoutId id="2147484556" r:id="rId81"/>
    <p:sldLayoutId id="2147484557" r:id="rId82"/>
    <p:sldLayoutId id="2147484558" r:id="rId83"/>
    <p:sldLayoutId id="2147484559" r:id="rId84"/>
    <p:sldLayoutId id="2147484560" r:id="rId85"/>
    <p:sldLayoutId id="2147484561" r:id="rId86"/>
    <p:sldLayoutId id="2147484563" r:id="rId87"/>
    <p:sldLayoutId id="2147484564" r:id="rId88"/>
    <p:sldLayoutId id="2147484565" r:id="rId89"/>
    <p:sldLayoutId id="2147484566" r:id="rId90"/>
    <p:sldLayoutId id="2147484567" r:id="rId91"/>
    <p:sldLayoutId id="2147484568" r:id="rId92"/>
    <p:sldLayoutId id="2147484569" r:id="rId93"/>
    <p:sldLayoutId id="2147484570" r:id="rId94"/>
    <p:sldLayoutId id="2147484573" r:id="rId95"/>
    <p:sldLayoutId id="2147484574" r:id="rId96"/>
    <p:sldLayoutId id="2147484575" r:id="rId97"/>
    <p:sldLayoutId id="2147484576" r:id="rId98"/>
    <p:sldLayoutId id="2147484578" r:id="rId99"/>
  </p:sldLayoutIdLst>
  <p:transition>
    <p:blinds dir="vert"/>
  </p:transition>
  <p:timing>
    <p:tnLst>
      <p:par>
        <p:cTn id="1" dur="indefinite" restart="never" nodeType="tmRoot"/>
      </p:par>
    </p:tnLst>
  </p:timing>
  <p:txStyles>
    <p:titleStyle>
      <a:lvl1pPr algn="ctr" rtl="0" eaLnBrk="0" fontAlgn="base" hangingPunct="0">
        <a:spcBef>
          <a:spcPct val="0"/>
        </a:spcBef>
        <a:spcAft>
          <a:spcPct val="0"/>
        </a:spcAft>
        <a:defRPr sz="36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pitchFamily="2" charset="-122"/>
        </a:defRPr>
      </a:lvl2pPr>
      <a:lvl3pPr algn="ctr" rtl="0" eaLnBrk="0" fontAlgn="base" hangingPunct="0">
        <a:spcBef>
          <a:spcPct val="0"/>
        </a:spcBef>
        <a:spcAft>
          <a:spcPct val="0"/>
        </a:spcAft>
        <a:defRPr sz="4400">
          <a:solidFill>
            <a:schemeClr val="tx2"/>
          </a:solidFill>
          <a:latin typeface="Arial" charset="0"/>
          <a:ea typeface="宋体" pitchFamily="2" charset="-122"/>
        </a:defRPr>
      </a:lvl3pPr>
      <a:lvl4pPr algn="ctr" rtl="0" eaLnBrk="0" fontAlgn="base" hangingPunct="0">
        <a:spcBef>
          <a:spcPct val="0"/>
        </a:spcBef>
        <a:spcAft>
          <a:spcPct val="0"/>
        </a:spcAft>
        <a:defRPr sz="4400">
          <a:solidFill>
            <a:schemeClr val="tx2"/>
          </a:solidFill>
          <a:latin typeface="Arial" charset="0"/>
          <a:ea typeface="宋体" pitchFamily="2" charset="-122"/>
        </a:defRPr>
      </a:lvl4pPr>
      <a:lvl5pPr algn="ctr" rtl="0" eaLnBrk="0" fontAlgn="base" hangingPunct="0">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lr>
          <a:schemeClr val="hlink"/>
        </a:buClr>
        <a:buFont typeface="Wingdings" pitchFamily="2" charset="2"/>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SzPct val="85000"/>
        <a:buFont typeface="Wingdings" pitchFamily="2" charset="2"/>
        <a:buChar char="Ø"/>
        <a:defRPr sz="20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95000"/>
        <a:buFont typeface="Wingdings 2" pitchFamily="18" charset="2"/>
        <a:buChar char="¡"/>
        <a:defRPr sz="2400">
          <a:solidFill>
            <a:schemeClr val="tx1"/>
          </a:solidFill>
          <a:latin typeface="+mn-lt"/>
          <a:ea typeface="+mn-ea"/>
        </a:defRPr>
      </a:lvl3pPr>
      <a:lvl4pPr marL="1600200" indent="-228600" algn="l" rtl="0" eaLnBrk="0" fontAlgn="base" hangingPunct="0">
        <a:spcBef>
          <a:spcPct val="20000"/>
        </a:spcBef>
        <a:spcAft>
          <a:spcPct val="0"/>
        </a:spcAft>
        <a:buClr>
          <a:schemeClr val="tx2"/>
        </a:buClr>
        <a:buSzPct val="90000"/>
        <a:buFont typeface="Wingdings" pitchFamily="2" charset="2"/>
        <a:buChar char="Ø"/>
        <a:defRPr sz="1600">
          <a:solidFill>
            <a:schemeClr val="tx1"/>
          </a:solidFill>
          <a:latin typeface="+mn-lt"/>
          <a:ea typeface="+mn-ea"/>
        </a:defRPr>
      </a:lvl4pPr>
      <a:lvl5pPr marL="2057400" indent="-228600" algn="l" rtl="0" eaLnBrk="0" fontAlgn="base" hangingPunct="0">
        <a:spcBef>
          <a:spcPct val="20000"/>
        </a:spcBef>
        <a:spcAft>
          <a:spcPct val="0"/>
        </a:spcAft>
        <a:buClr>
          <a:schemeClr val="hlink"/>
        </a:buClr>
        <a:buFont typeface="Wingdings 2" pitchFamily="18" charset="2"/>
        <a:buChar char="¡"/>
        <a:defRPr sz="1600">
          <a:solidFill>
            <a:schemeClr val="tx1"/>
          </a:solidFill>
          <a:latin typeface="+mn-lt"/>
          <a:ea typeface="+mn-ea"/>
        </a:defRPr>
      </a:lvl5pPr>
      <a:lvl6pPr marL="2514600" indent="-228600" algn="l" rtl="0" fontAlgn="base">
        <a:spcBef>
          <a:spcPct val="20000"/>
        </a:spcBef>
        <a:spcAft>
          <a:spcPct val="0"/>
        </a:spcAft>
        <a:buClr>
          <a:schemeClr val="hlink"/>
        </a:buClr>
        <a:buFont typeface="Wingdings 2" pitchFamily="18" charset="2"/>
        <a:buChar char="¡"/>
        <a:defRPr sz="2000">
          <a:solidFill>
            <a:schemeClr val="tx1"/>
          </a:solidFill>
          <a:latin typeface="+mn-lt"/>
          <a:ea typeface="+mn-ea"/>
        </a:defRPr>
      </a:lvl6pPr>
      <a:lvl7pPr marL="2971800" indent="-228600" algn="l" rtl="0" fontAlgn="base">
        <a:spcBef>
          <a:spcPct val="20000"/>
        </a:spcBef>
        <a:spcAft>
          <a:spcPct val="0"/>
        </a:spcAft>
        <a:buClr>
          <a:schemeClr val="hlink"/>
        </a:buClr>
        <a:buFont typeface="Wingdings 2" pitchFamily="18" charset="2"/>
        <a:buChar char="¡"/>
        <a:defRPr sz="2000">
          <a:solidFill>
            <a:schemeClr val="tx1"/>
          </a:solidFill>
          <a:latin typeface="+mn-lt"/>
          <a:ea typeface="+mn-ea"/>
        </a:defRPr>
      </a:lvl7pPr>
      <a:lvl8pPr marL="3429000" indent="-228600" algn="l" rtl="0" fontAlgn="base">
        <a:spcBef>
          <a:spcPct val="20000"/>
        </a:spcBef>
        <a:spcAft>
          <a:spcPct val="0"/>
        </a:spcAft>
        <a:buClr>
          <a:schemeClr val="hlink"/>
        </a:buClr>
        <a:buFont typeface="Wingdings 2" pitchFamily="18" charset="2"/>
        <a:buChar char="¡"/>
        <a:defRPr sz="2000">
          <a:solidFill>
            <a:schemeClr val="tx1"/>
          </a:solidFill>
          <a:latin typeface="+mn-lt"/>
          <a:ea typeface="+mn-ea"/>
        </a:defRPr>
      </a:lvl8pPr>
      <a:lvl9pPr marL="3886200" indent="-228600" algn="l" rtl="0" fontAlgn="base">
        <a:spcBef>
          <a:spcPct val="20000"/>
        </a:spcBef>
        <a:spcAft>
          <a:spcPct val="0"/>
        </a:spcAft>
        <a:buClr>
          <a:schemeClr val="hlink"/>
        </a:buClr>
        <a:buFont typeface="Wingdings 2" pitchFamily="18"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image" Target="../media/image11.png"/><Relationship Id="rId7" Type="http://schemas.openxmlformats.org/officeDocument/2006/relationships/diagramColors" Target="../diagrams/colors8.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4.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image" Target="../media/image14.png"/><Relationship Id="rId7" Type="http://schemas.openxmlformats.org/officeDocument/2006/relationships/diagramColors" Target="../diagrams/colors10.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jpeg"/></Relationships>
</file>

<file path=ppt/slides/_rels/slide16.xml.rels><?xml version="1.0" encoding="UTF-8" standalone="yes"?>
<Relationships xmlns="http://schemas.openxmlformats.org/package/2006/relationships"><Relationship Id="rId8" Type="http://schemas.microsoft.com/office/2007/relationships/diagramDrawing" Target="../diagrams/drawing11.xml"/><Relationship Id="rId3" Type="http://schemas.openxmlformats.org/officeDocument/2006/relationships/image" Target="../media/image18.png"/><Relationship Id="rId7" Type="http://schemas.openxmlformats.org/officeDocument/2006/relationships/diagramColors" Target="../diagrams/colors1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8.xml.rels><?xml version="1.0" encoding="UTF-8" standalone="yes"?>
<Relationships xmlns="http://schemas.openxmlformats.org/package/2006/relationships"><Relationship Id="rId8" Type="http://schemas.microsoft.com/office/2007/relationships/diagramDrawing" Target="../diagrams/drawing13.xml"/><Relationship Id="rId3" Type="http://schemas.openxmlformats.org/officeDocument/2006/relationships/image" Target="../media/image20.png"/><Relationship Id="rId7" Type="http://schemas.openxmlformats.org/officeDocument/2006/relationships/diagramColors" Target="../diagrams/colors1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QuickStyle" Target="../diagrams/quickStyle13.xml"/><Relationship Id="rId5" Type="http://schemas.openxmlformats.org/officeDocument/2006/relationships/diagramLayout" Target="../diagrams/layout13.xml"/><Relationship Id="rId4" Type="http://schemas.openxmlformats.org/officeDocument/2006/relationships/diagramData" Target="../diagrams/data13.xml"/></Relationships>
</file>

<file path=ppt/slides/_rels/slide1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8" Type="http://schemas.microsoft.com/office/2007/relationships/diagramDrawing" Target="../diagrams/drawing15.xml"/><Relationship Id="rId3" Type="http://schemas.openxmlformats.org/officeDocument/2006/relationships/image" Target="../media/image23.jpeg"/><Relationship Id="rId7" Type="http://schemas.openxmlformats.org/officeDocument/2006/relationships/diagramColors" Target="../diagrams/colors15.xml"/><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diagramQuickStyle" Target="../diagrams/quickStyle15.xml"/><Relationship Id="rId5" Type="http://schemas.openxmlformats.org/officeDocument/2006/relationships/diagramLayout" Target="../diagrams/layout15.xml"/><Relationship Id="rId4" Type="http://schemas.openxmlformats.org/officeDocument/2006/relationships/diagramData" Target="../diagrams/data15.xml"/><Relationship Id="rId9" Type="http://schemas.openxmlformats.org/officeDocument/2006/relationships/image" Target="../media/image26.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6.png"/><Relationship Id="rId7" Type="http://schemas.openxmlformats.org/officeDocument/2006/relationships/diagramColors" Target="../diagrams/colors4.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7.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ctrTitle"/>
          </p:nvPr>
        </p:nvSpPr>
        <p:spPr>
          <a:xfrm>
            <a:off x="864231" y="1916832"/>
            <a:ext cx="6693768" cy="1143000"/>
          </a:xfrm>
        </p:spPr>
        <p:txBody>
          <a:bodyPr/>
          <a:lstStyle/>
          <a:p>
            <a:r>
              <a:rPr lang="en-US" altLang="zh-CN" sz="4800" dirty="0" smtClean="0"/>
              <a:t>9. </a:t>
            </a:r>
            <a:r>
              <a:rPr lang="zh-CN" altLang="en-US" sz="4800" dirty="0" smtClean="0"/>
              <a:t>如何继续学习</a:t>
            </a:r>
            <a:endParaRPr lang="zh-CN" altLang="en-US" sz="4800" dirty="0"/>
          </a:p>
        </p:txBody>
      </p:sp>
      <p:sp>
        <p:nvSpPr>
          <p:cNvPr id="7" name="副标题 6"/>
          <p:cNvSpPr>
            <a:spLocks noGrp="1"/>
          </p:cNvSpPr>
          <p:nvPr>
            <p:ph type="subTitle" idx="1"/>
          </p:nvPr>
        </p:nvSpPr>
        <p:spPr>
          <a:xfrm>
            <a:off x="2927648" y="3501008"/>
            <a:ext cx="5040560" cy="1752600"/>
          </a:xfrm>
        </p:spPr>
        <p:txBody>
          <a:bodyPr/>
          <a:lstStyle/>
          <a:p>
            <a:r>
              <a:rPr lang="en-US" altLang="zh-CN" sz="2400" dirty="0" smtClean="0">
                <a:latin typeface="Arial" panose="020B0604020202020204" pitchFamily="34" charset="0"/>
                <a:cs typeface="Arial" panose="020B0604020202020204" pitchFamily="34" charset="0"/>
              </a:rPr>
              <a:t>▲8. </a:t>
            </a:r>
            <a:r>
              <a:rPr lang="zh-CN" altLang="en-US" sz="2400" dirty="0" smtClean="0">
                <a:latin typeface="Arial" panose="020B0604020202020204" pitchFamily="34" charset="0"/>
                <a:cs typeface="Arial" panose="020B0604020202020204" pitchFamily="34" charset="0"/>
              </a:rPr>
              <a:t>发展趋势</a:t>
            </a:r>
            <a:endParaRPr lang="en-US" altLang="zh-CN" sz="2400" dirty="0" smtClean="0">
              <a:latin typeface="Arial" panose="020B0604020202020204" pitchFamily="34" charset="0"/>
              <a:cs typeface="Arial" panose="020B0604020202020204" pitchFamily="34" charset="0"/>
            </a:endParaRPr>
          </a:p>
          <a:p>
            <a:endParaRPr lang="en-US" altLang="zh-CN" sz="2400" dirty="0">
              <a:latin typeface="Arial" panose="020B0604020202020204" pitchFamily="34" charset="0"/>
              <a:cs typeface="Arial" panose="020B0604020202020204" pitchFamily="34" charset="0"/>
            </a:endParaRPr>
          </a:p>
          <a:p>
            <a:r>
              <a:rPr lang="zh-CN" altLang="en-US" sz="2400" dirty="0" smtClean="0">
                <a:solidFill>
                  <a:schemeClr val="bg1">
                    <a:lumMod val="50000"/>
                  </a:schemeClr>
                </a:solidFill>
                <a:latin typeface="Arial" panose="020B0604020202020204" pitchFamily="34" charset="0"/>
                <a:cs typeface="Arial" panose="020B0604020202020204" pitchFamily="34" charset="0"/>
              </a:rPr>
              <a:t>▼</a:t>
            </a:r>
            <a:r>
              <a:rPr lang="en-US" altLang="zh-CN" sz="2400" dirty="0" smtClean="0">
                <a:solidFill>
                  <a:schemeClr val="bg1">
                    <a:lumMod val="50000"/>
                  </a:schemeClr>
                </a:solidFill>
                <a:latin typeface="Arial" panose="020B0604020202020204" pitchFamily="34" charset="0"/>
                <a:cs typeface="Arial" panose="020B0604020202020204" pitchFamily="34" charset="0"/>
              </a:rPr>
              <a:t>10.</a:t>
            </a:r>
            <a:r>
              <a:rPr lang="zh-CN" altLang="en-US" sz="2400" dirty="0" smtClean="0">
                <a:solidFill>
                  <a:schemeClr val="bg1">
                    <a:lumMod val="50000"/>
                  </a:schemeClr>
                </a:solidFill>
                <a:latin typeface="Arial" panose="020B0604020202020204" pitchFamily="34" charset="0"/>
                <a:cs typeface="Arial" panose="020B0604020202020204" pitchFamily="34" charset="0"/>
              </a:rPr>
              <a:t> 习题</a:t>
            </a:r>
            <a:endParaRPr lang="zh-CN" altLang="en-US" sz="2400" dirty="0"/>
          </a:p>
        </p:txBody>
      </p:sp>
    </p:spTree>
    <p:extLst>
      <p:ext uri="{BB962C8B-B14F-4D97-AF65-F5344CB8AC3E}">
        <p14:creationId xmlns:p14="http://schemas.microsoft.com/office/powerpoint/2010/main" val="2531407616"/>
      </p:ext>
    </p:extLst>
  </p:cSld>
  <p:clrMapOvr>
    <a:masterClrMapping/>
  </p:clrMapOvr>
  <p:transition>
    <p:blinds dir="ver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p>
        </p:txBody>
      </p:sp>
      <p:sp>
        <p:nvSpPr>
          <p:cNvPr id="35844" name="文本占位符 4"/>
          <p:cNvSpPr>
            <a:spLocks noGrp="1"/>
          </p:cNvSpPr>
          <p:nvPr>
            <p:ph type="body" sz="quarter" idx="13"/>
          </p:nvPr>
        </p:nvSpPr>
        <p:spPr>
          <a:ln w="9525"/>
        </p:spPr>
        <p:txBody>
          <a:bodyPr/>
          <a:lstStyle/>
          <a:p>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►9.</a:t>
            </a:r>
            <a:r>
              <a:rPr lang="zh-CN" altLang="en-US" dirty="0" smtClean="0"/>
              <a:t>如何继续学习</a:t>
            </a:r>
            <a:endParaRPr lang="zh-CN" altLang="en-US"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0875" y="1346285"/>
            <a:ext cx="4324350" cy="5067300"/>
          </a:xfrm>
          <a:prstGeom prst="rect">
            <a:avLst/>
          </a:prstGeom>
        </p:spPr>
      </p:pic>
      <p:sp>
        <p:nvSpPr>
          <p:cNvPr id="4" name="矩形 3"/>
          <p:cNvSpPr/>
          <p:nvPr/>
        </p:nvSpPr>
        <p:spPr>
          <a:xfrm>
            <a:off x="6540681" y="1367067"/>
            <a:ext cx="3559167" cy="5078313"/>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zh-CN" altLang="en-US" dirty="0" smtClean="0"/>
              <a:t>如何理解</a:t>
            </a:r>
            <a:endParaRPr lang="en-US" altLang="zh-CN" dirty="0" smtClean="0"/>
          </a:p>
          <a:p>
            <a:pPr lvl="1"/>
            <a:r>
              <a:rPr lang="zh-CN" altLang="en-US" dirty="0" smtClean="0"/>
              <a:t>Why </a:t>
            </a:r>
            <a:r>
              <a:rPr lang="zh-CN" altLang="en-US" dirty="0"/>
              <a:t>NoSQL?</a:t>
            </a:r>
          </a:p>
          <a:p>
            <a:pPr lvl="1"/>
            <a:r>
              <a:rPr lang="zh-CN" altLang="en-US" dirty="0" smtClean="0"/>
              <a:t>Aggregate </a:t>
            </a:r>
            <a:r>
              <a:rPr lang="zh-CN" altLang="en-US" dirty="0"/>
              <a:t>Data Models</a:t>
            </a:r>
          </a:p>
          <a:p>
            <a:pPr lvl="1"/>
            <a:r>
              <a:rPr lang="zh-CN" altLang="en-US" dirty="0" smtClean="0"/>
              <a:t>More </a:t>
            </a:r>
            <a:r>
              <a:rPr lang="zh-CN" altLang="en-US" dirty="0"/>
              <a:t>Details on Data Models</a:t>
            </a:r>
          </a:p>
          <a:p>
            <a:pPr lvl="1"/>
            <a:r>
              <a:rPr lang="zh-CN" altLang="en-US" dirty="0" smtClean="0"/>
              <a:t>Distribution </a:t>
            </a:r>
            <a:r>
              <a:rPr lang="zh-CN" altLang="en-US" dirty="0"/>
              <a:t>Models</a:t>
            </a:r>
          </a:p>
          <a:p>
            <a:pPr lvl="1"/>
            <a:r>
              <a:rPr lang="zh-CN" altLang="en-US" dirty="0" smtClean="0"/>
              <a:t>Consistency</a:t>
            </a:r>
            <a:endParaRPr lang="zh-CN" altLang="en-US" dirty="0"/>
          </a:p>
          <a:p>
            <a:pPr lvl="1"/>
            <a:r>
              <a:rPr lang="zh-CN" altLang="en-US" dirty="0" smtClean="0"/>
              <a:t>Version </a:t>
            </a:r>
            <a:r>
              <a:rPr lang="zh-CN" altLang="en-US" dirty="0"/>
              <a:t>Stamps</a:t>
            </a:r>
          </a:p>
          <a:p>
            <a:pPr lvl="1"/>
            <a:r>
              <a:rPr lang="zh-CN" altLang="en-US" dirty="0" smtClean="0"/>
              <a:t>Map</a:t>
            </a:r>
            <a:r>
              <a:rPr lang="zh-CN" altLang="en-US" dirty="0"/>
              <a:t>-</a:t>
            </a:r>
            <a:r>
              <a:rPr lang="zh-CN" altLang="en-US" dirty="0" smtClean="0"/>
              <a:t>Reduce</a:t>
            </a:r>
            <a:endParaRPr lang="en-US" altLang="zh-CN" dirty="0" smtClean="0"/>
          </a:p>
          <a:p>
            <a:r>
              <a:rPr lang="zh-CN" altLang="en-US" dirty="0" smtClean="0"/>
              <a:t>如何实现</a:t>
            </a:r>
            <a:endParaRPr lang="en-US" altLang="zh-CN" dirty="0"/>
          </a:p>
          <a:p>
            <a:pPr lvl="1"/>
            <a:r>
              <a:rPr lang="zh-CN" altLang="en-US" dirty="0" smtClean="0"/>
              <a:t>Key</a:t>
            </a:r>
            <a:r>
              <a:rPr lang="zh-CN" altLang="en-US" dirty="0"/>
              <a:t>-Value Databases</a:t>
            </a:r>
          </a:p>
          <a:p>
            <a:pPr lvl="1"/>
            <a:r>
              <a:rPr lang="zh-CN" altLang="en-US" dirty="0" smtClean="0"/>
              <a:t>Document </a:t>
            </a:r>
            <a:r>
              <a:rPr lang="zh-CN" altLang="en-US" dirty="0"/>
              <a:t>Databases</a:t>
            </a:r>
          </a:p>
          <a:p>
            <a:pPr lvl="1"/>
            <a:r>
              <a:rPr lang="zh-CN" altLang="en-US" dirty="0" smtClean="0"/>
              <a:t>Column</a:t>
            </a:r>
            <a:r>
              <a:rPr lang="zh-CN" altLang="en-US" dirty="0"/>
              <a:t>-Family Stores</a:t>
            </a:r>
          </a:p>
          <a:p>
            <a:pPr lvl="1"/>
            <a:r>
              <a:rPr lang="zh-CN" altLang="en-US" dirty="0" smtClean="0"/>
              <a:t>Graph </a:t>
            </a:r>
            <a:r>
              <a:rPr lang="zh-CN" altLang="en-US" dirty="0"/>
              <a:t>Databases</a:t>
            </a:r>
          </a:p>
          <a:p>
            <a:pPr lvl="1"/>
            <a:r>
              <a:rPr lang="zh-CN" altLang="en-US" dirty="0" smtClean="0"/>
              <a:t>Schema </a:t>
            </a:r>
            <a:r>
              <a:rPr lang="zh-CN" altLang="en-US" dirty="0"/>
              <a:t>Migrations</a:t>
            </a:r>
          </a:p>
          <a:p>
            <a:pPr lvl="1"/>
            <a:r>
              <a:rPr lang="zh-CN" altLang="en-US" dirty="0" smtClean="0"/>
              <a:t>Polyglot </a:t>
            </a:r>
            <a:r>
              <a:rPr lang="zh-CN" altLang="en-US" dirty="0"/>
              <a:t>Persistence</a:t>
            </a:r>
          </a:p>
          <a:p>
            <a:pPr lvl="1"/>
            <a:r>
              <a:rPr lang="zh-CN" altLang="en-US" dirty="0" smtClean="0"/>
              <a:t>Beyond </a:t>
            </a:r>
            <a:r>
              <a:rPr lang="zh-CN" altLang="en-US" dirty="0"/>
              <a:t>NoSQL</a:t>
            </a:r>
          </a:p>
          <a:p>
            <a:pPr lvl="1"/>
            <a:r>
              <a:rPr lang="zh-CN" altLang="en-US" dirty="0" smtClean="0"/>
              <a:t>Choosing </a:t>
            </a:r>
            <a:r>
              <a:rPr lang="zh-CN" altLang="en-US" dirty="0"/>
              <a:t>Your Database</a:t>
            </a:r>
          </a:p>
        </p:txBody>
      </p:sp>
    </p:spTree>
    <p:extLst>
      <p:ext uri="{BB962C8B-B14F-4D97-AF65-F5344CB8AC3E}">
        <p14:creationId xmlns:p14="http://schemas.microsoft.com/office/powerpoint/2010/main" val="2223569971"/>
      </p:ext>
    </p:extLst>
  </p:cSld>
  <p:clrMapOvr>
    <a:masterClrMapping/>
  </p:clrMapOvr>
  <p:transition>
    <p:blinds dir="ver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p>
        </p:txBody>
      </p:sp>
      <p:sp>
        <p:nvSpPr>
          <p:cNvPr id="35844" name="文本占位符 4"/>
          <p:cNvSpPr>
            <a:spLocks noGrp="1"/>
          </p:cNvSpPr>
          <p:nvPr>
            <p:ph type="body" sz="quarter" idx="13"/>
          </p:nvPr>
        </p:nvSpPr>
        <p:spPr>
          <a:ln w="9525"/>
        </p:spPr>
        <p:txBody>
          <a:bodyPr/>
          <a:lstStyle/>
          <a:p>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►9.</a:t>
            </a:r>
            <a:r>
              <a:rPr lang="zh-CN" altLang="en-US" dirty="0" smtClean="0"/>
              <a:t>如何继续学习</a:t>
            </a:r>
            <a:endParaRPr lang="zh-CN" altLang="en-US"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1504" y="1194629"/>
            <a:ext cx="4124325" cy="5524500"/>
          </a:xfrm>
          <a:prstGeom prst="rect">
            <a:avLst/>
          </a:prstGeom>
        </p:spPr>
      </p:pic>
      <p:graphicFrame>
        <p:nvGraphicFramePr>
          <p:cNvPr id="5" name="图示 4"/>
          <p:cNvGraphicFramePr/>
          <p:nvPr>
            <p:extLst/>
          </p:nvPr>
        </p:nvGraphicFramePr>
        <p:xfrm>
          <a:off x="6672064" y="2276872"/>
          <a:ext cx="5328592" cy="37763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02146498"/>
      </p:ext>
    </p:extLst>
  </p:cSld>
  <p:clrMapOvr>
    <a:masterClrMapping/>
  </p:clrMapOvr>
  <p:transition>
    <p:blinds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p>
        </p:txBody>
      </p:sp>
      <p:sp>
        <p:nvSpPr>
          <p:cNvPr id="35844" name="文本占位符 4"/>
          <p:cNvSpPr>
            <a:spLocks noGrp="1"/>
          </p:cNvSpPr>
          <p:nvPr>
            <p:ph type="body" sz="quarter" idx="13"/>
          </p:nvPr>
        </p:nvSpPr>
        <p:spPr>
          <a:ln w="9525"/>
        </p:spPr>
        <p:txBody>
          <a:bodyPr/>
          <a:lstStyle/>
          <a:p>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►9.</a:t>
            </a:r>
            <a:r>
              <a:rPr lang="zh-CN" altLang="en-US" dirty="0" smtClean="0"/>
              <a:t>如何继续学习</a:t>
            </a:r>
            <a:endParaRPr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3585" y="1346284"/>
            <a:ext cx="4712415" cy="5107051"/>
          </a:xfrm>
          <a:prstGeom prst="rect">
            <a:avLst/>
          </a:prstGeom>
        </p:spPr>
      </p:pic>
      <p:sp>
        <p:nvSpPr>
          <p:cNvPr id="2" name="矩形 1"/>
          <p:cNvSpPr/>
          <p:nvPr/>
        </p:nvSpPr>
        <p:spPr>
          <a:xfrm>
            <a:off x="6540072" y="856357"/>
            <a:ext cx="5236243" cy="6001643"/>
          </a:xfrm>
          <a:prstGeom prst="rect">
            <a:avLst/>
          </a:prstGeom>
        </p:spPr>
        <p:style>
          <a:lnRef idx="3">
            <a:schemeClr val="lt1"/>
          </a:lnRef>
          <a:fillRef idx="1">
            <a:schemeClr val="accent5"/>
          </a:fillRef>
          <a:effectRef idx="1">
            <a:schemeClr val="accent5"/>
          </a:effectRef>
          <a:fontRef idx="minor">
            <a:schemeClr val="lt1"/>
          </a:fontRef>
        </p:style>
        <p:txBody>
          <a:bodyPr wrap="square">
            <a:spAutoFit/>
          </a:bodyPr>
          <a:lstStyle/>
          <a:p>
            <a:r>
              <a:rPr lang="en-US" altLang="zh-CN" sz="2400" b="1" dirty="0">
                <a:solidFill>
                  <a:schemeClr val="bg1"/>
                </a:solidFill>
                <a:latin typeface="NewBaskerville-Bold"/>
              </a:rPr>
              <a:t>P</a:t>
            </a:r>
            <a:r>
              <a:rPr lang="en-US" altLang="zh-CN" b="1" dirty="0">
                <a:solidFill>
                  <a:schemeClr val="bg1"/>
                </a:solidFill>
                <a:latin typeface="NewBaskerville-Bold"/>
              </a:rPr>
              <a:t>ART </a:t>
            </a:r>
            <a:r>
              <a:rPr lang="en-US" altLang="zh-CN" sz="2400" b="1" dirty="0">
                <a:solidFill>
                  <a:schemeClr val="bg1"/>
                </a:solidFill>
                <a:latin typeface="NewBaskerville-Bold"/>
              </a:rPr>
              <a:t>1 I</a:t>
            </a:r>
            <a:r>
              <a:rPr lang="en-US" altLang="zh-CN" b="1" dirty="0">
                <a:solidFill>
                  <a:schemeClr val="bg1"/>
                </a:solidFill>
                <a:latin typeface="NewBaskerville-Bold"/>
              </a:rPr>
              <a:t>NTRODUCTION </a:t>
            </a:r>
            <a:r>
              <a:rPr lang="en-US" altLang="zh-CN" sz="2400" b="1" dirty="0" smtClean="0">
                <a:solidFill>
                  <a:schemeClr val="bg1"/>
                </a:solidFill>
                <a:latin typeface="NewBaskerville-Bold"/>
              </a:rPr>
              <a:t> </a:t>
            </a:r>
            <a:endParaRPr lang="en-US" altLang="zh-CN" sz="2400" b="1" dirty="0">
              <a:solidFill>
                <a:schemeClr val="bg1"/>
              </a:solidFill>
              <a:latin typeface="NewBaskerville-Bold"/>
            </a:endParaRPr>
          </a:p>
          <a:p>
            <a:pPr lvl="1"/>
            <a:r>
              <a:rPr lang="en-US" altLang="zh-CN" sz="1400" dirty="0" smtClean="0">
                <a:solidFill>
                  <a:schemeClr val="bg1"/>
                </a:solidFill>
                <a:latin typeface="FranklinGothic-Book"/>
              </a:rPr>
              <a:t>1 </a:t>
            </a:r>
            <a:r>
              <a:rPr lang="en-US" altLang="zh-CN" dirty="0" smtClean="0">
                <a:solidFill>
                  <a:schemeClr val="bg1"/>
                </a:solidFill>
                <a:latin typeface="NewBaskerville-Roman"/>
              </a:rPr>
              <a:t>NoSQL</a:t>
            </a:r>
            <a:r>
              <a:rPr lang="en-US" altLang="zh-CN" dirty="0">
                <a:solidFill>
                  <a:schemeClr val="bg1"/>
                </a:solidFill>
                <a:latin typeface="NewBaskerville-Roman"/>
              </a:rPr>
              <a:t>: It’s about making intelligent choices </a:t>
            </a:r>
            <a:r>
              <a:rPr lang="en-US" altLang="zh-CN" dirty="0" smtClean="0">
                <a:solidFill>
                  <a:schemeClr val="bg1"/>
                </a:solidFill>
                <a:latin typeface="NewBaskerville-Roman"/>
              </a:rPr>
              <a:t> </a:t>
            </a:r>
            <a:endParaRPr lang="en-US" altLang="zh-CN" dirty="0">
              <a:solidFill>
                <a:schemeClr val="bg1"/>
              </a:solidFill>
              <a:latin typeface="NewBaskerville-Roman"/>
            </a:endParaRPr>
          </a:p>
          <a:p>
            <a:pPr lvl="1"/>
            <a:r>
              <a:rPr lang="en-US" altLang="zh-CN" sz="1400" dirty="0">
                <a:solidFill>
                  <a:schemeClr val="bg1"/>
                </a:solidFill>
                <a:latin typeface="FranklinGothic-Book"/>
              </a:rPr>
              <a:t>2 </a:t>
            </a:r>
            <a:r>
              <a:rPr lang="en-US" altLang="zh-CN" dirty="0" smtClean="0">
                <a:solidFill>
                  <a:schemeClr val="bg1"/>
                </a:solidFill>
                <a:latin typeface="NewBaskerville-Roman"/>
              </a:rPr>
              <a:t>NoSQL concepts</a:t>
            </a:r>
            <a:endParaRPr lang="en-US" altLang="zh-CN" dirty="0">
              <a:solidFill>
                <a:schemeClr val="bg1"/>
              </a:solidFill>
              <a:latin typeface="NewBaskerville-Roman"/>
            </a:endParaRPr>
          </a:p>
          <a:p>
            <a:r>
              <a:rPr lang="en-US" altLang="zh-CN" sz="2400" b="1" dirty="0">
                <a:solidFill>
                  <a:schemeClr val="bg1"/>
                </a:solidFill>
                <a:latin typeface="NewBaskerville-Bold"/>
              </a:rPr>
              <a:t>P</a:t>
            </a:r>
            <a:r>
              <a:rPr lang="en-US" altLang="zh-CN" b="1" dirty="0">
                <a:solidFill>
                  <a:schemeClr val="bg1"/>
                </a:solidFill>
                <a:latin typeface="NewBaskerville-Bold"/>
              </a:rPr>
              <a:t>ART </a:t>
            </a:r>
            <a:r>
              <a:rPr lang="en-US" altLang="zh-CN" sz="2400" b="1" dirty="0">
                <a:solidFill>
                  <a:schemeClr val="bg1"/>
                </a:solidFill>
                <a:latin typeface="NewBaskerville-Bold"/>
              </a:rPr>
              <a:t>2 D</a:t>
            </a:r>
            <a:r>
              <a:rPr lang="en-US" altLang="zh-CN" b="1" dirty="0">
                <a:solidFill>
                  <a:schemeClr val="bg1"/>
                </a:solidFill>
                <a:latin typeface="NewBaskerville-Bold"/>
              </a:rPr>
              <a:t>ATABASE PATTERNS </a:t>
            </a:r>
            <a:r>
              <a:rPr lang="en-US" altLang="zh-CN" sz="2400" b="1" dirty="0" smtClean="0">
                <a:solidFill>
                  <a:schemeClr val="bg1"/>
                </a:solidFill>
                <a:latin typeface="NewBaskerville-Bold"/>
              </a:rPr>
              <a:t> </a:t>
            </a:r>
            <a:endParaRPr lang="en-US" altLang="zh-CN" sz="2400" b="1" dirty="0">
              <a:solidFill>
                <a:schemeClr val="bg1"/>
              </a:solidFill>
              <a:latin typeface="NewBaskerville-Bold"/>
            </a:endParaRPr>
          </a:p>
          <a:p>
            <a:pPr lvl="1"/>
            <a:r>
              <a:rPr lang="en-US" altLang="zh-CN" sz="1400" dirty="0">
                <a:solidFill>
                  <a:schemeClr val="bg1"/>
                </a:solidFill>
                <a:latin typeface="FranklinGothic-Book"/>
              </a:rPr>
              <a:t>3 </a:t>
            </a:r>
            <a:r>
              <a:rPr lang="en-US" altLang="zh-CN" dirty="0" smtClean="0">
                <a:solidFill>
                  <a:schemeClr val="bg1"/>
                </a:solidFill>
                <a:latin typeface="NewBaskerville-Roman"/>
              </a:rPr>
              <a:t>Foundational </a:t>
            </a:r>
            <a:r>
              <a:rPr lang="en-US" altLang="zh-CN" dirty="0">
                <a:solidFill>
                  <a:schemeClr val="bg1"/>
                </a:solidFill>
                <a:latin typeface="NewBaskerville-Roman"/>
              </a:rPr>
              <a:t>data architecture </a:t>
            </a:r>
            <a:r>
              <a:rPr lang="en-US" altLang="zh-CN" dirty="0" smtClean="0">
                <a:solidFill>
                  <a:schemeClr val="bg1"/>
                </a:solidFill>
                <a:latin typeface="NewBaskerville-Roman"/>
              </a:rPr>
              <a:t>patterns</a:t>
            </a:r>
            <a:endParaRPr lang="en-US" altLang="zh-CN" dirty="0">
              <a:solidFill>
                <a:schemeClr val="bg1"/>
              </a:solidFill>
              <a:latin typeface="NewBaskerville-Roman"/>
            </a:endParaRPr>
          </a:p>
          <a:p>
            <a:pPr lvl="1"/>
            <a:r>
              <a:rPr lang="en-US" altLang="zh-CN" sz="1400" dirty="0">
                <a:solidFill>
                  <a:schemeClr val="bg1"/>
                </a:solidFill>
                <a:latin typeface="FranklinGothic-Book"/>
              </a:rPr>
              <a:t>4 </a:t>
            </a:r>
            <a:r>
              <a:rPr lang="en-US" altLang="zh-CN" dirty="0" smtClean="0">
                <a:solidFill>
                  <a:schemeClr val="bg1"/>
                </a:solidFill>
                <a:latin typeface="NewBaskerville-Roman"/>
              </a:rPr>
              <a:t>NoSQL </a:t>
            </a:r>
            <a:r>
              <a:rPr lang="en-US" altLang="zh-CN" dirty="0">
                <a:solidFill>
                  <a:schemeClr val="bg1"/>
                </a:solidFill>
                <a:latin typeface="NewBaskerville-Roman"/>
              </a:rPr>
              <a:t>data architecture </a:t>
            </a:r>
            <a:r>
              <a:rPr lang="en-US" altLang="zh-CN" dirty="0" smtClean="0">
                <a:solidFill>
                  <a:schemeClr val="bg1"/>
                </a:solidFill>
                <a:latin typeface="NewBaskerville-Roman"/>
              </a:rPr>
              <a:t>patterns</a:t>
            </a:r>
            <a:endParaRPr lang="en-US" altLang="zh-CN" dirty="0">
              <a:solidFill>
                <a:schemeClr val="bg1"/>
              </a:solidFill>
              <a:latin typeface="NewBaskerville-Roman"/>
            </a:endParaRPr>
          </a:p>
          <a:p>
            <a:pPr lvl="1"/>
            <a:r>
              <a:rPr lang="en-US" altLang="zh-CN" sz="1400" dirty="0">
                <a:solidFill>
                  <a:schemeClr val="bg1"/>
                </a:solidFill>
                <a:latin typeface="FranklinGothic-Book"/>
              </a:rPr>
              <a:t>5 </a:t>
            </a:r>
            <a:r>
              <a:rPr lang="en-US" altLang="zh-CN" dirty="0" smtClean="0">
                <a:solidFill>
                  <a:schemeClr val="bg1"/>
                </a:solidFill>
                <a:latin typeface="NewBaskerville-Roman"/>
              </a:rPr>
              <a:t>Native </a:t>
            </a:r>
            <a:r>
              <a:rPr lang="en-US" altLang="zh-CN" dirty="0">
                <a:solidFill>
                  <a:schemeClr val="bg1"/>
                </a:solidFill>
                <a:latin typeface="NewBaskerville-Roman"/>
              </a:rPr>
              <a:t>XML databases </a:t>
            </a:r>
          </a:p>
          <a:p>
            <a:r>
              <a:rPr lang="fr-FR" altLang="zh-CN" sz="2400" b="1" dirty="0">
                <a:solidFill>
                  <a:schemeClr val="bg1"/>
                </a:solidFill>
                <a:latin typeface="NewBaskerville-Bold"/>
              </a:rPr>
              <a:t>P</a:t>
            </a:r>
            <a:r>
              <a:rPr lang="fr-FR" altLang="zh-CN" b="1" dirty="0">
                <a:solidFill>
                  <a:schemeClr val="bg1"/>
                </a:solidFill>
                <a:latin typeface="NewBaskerville-Bold"/>
              </a:rPr>
              <a:t>ART </a:t>
            </a:r>
            <a:r>
              <a:rPr lang="fr-FR" altLang="zh-CN" sz="2400" b="1" dirty="0">
                <a:solidFill>
                  <a:schemeClr val="bg1"/>
                </a:solidFill>
                <a:latin typeface="NewBaskerville-Bold"/>
              </a:rPr>
              <a:t>3 N</a:t>
            </a:r>
            <a:r>
              <a:rPr lang="fr-FR" altLang="zh-CN" b="1" dirty="0">
                <a:solidFill>
                  <a:schemeClr val="bg1"/>
                </a:solidFill>
                <a:latin typeface="NewBaskerville-Bold"/>
              </a:rPr>
              <a:t>O</a:t>
            </a:r>
            <a:r>
              <a:rPr lang="fr-FR" altLang="zh-CN" sz="2400" b="1" dirty="0">
                <a:solidFill>
                  <a:schemeClr val="bg1"/>
                </a:solidFill>
                <a:latin typeface="NewBaskerville-Bold"/>
              </a:rPr>
              <a:t>SQL </a:t>
            </a:r>
            <a:r>
              <a:rPr lang="fr-FR" altLang="zh-CN" b="1" dirty="0">
                <a:solidFill>
                  <a:schemeClr val="bg1"/>
                </a:solidFill>
                <a:latin typeface="NewBaskerville-Bold"/>
              </a:rPr>
              <a:t>SOLUTIONS </a:t>
            </a:r>
            <a:r>
              <a:rPr lang="fr-FR" altLang="zh-CN" sz="2400" b="1" dirty="0" smtClean="0">
                <a:solidFill>
                  <a:schemeClr val="bg1"/>
                </a:solidFill>
                <a:latin typeface="NewBaskerville-Bold"/>
              </a:rPr>
              <a:t> </a:t>
            </a:r>
            <a:endParaRPr lang="fr-FR" altLang="zh-CN" sz="2400" b="1" dirty="0">
              <a:solidFill>
                <a:schemeClr val="bg1"/>
              </a:solidFill>
              <a:latin typeface="NewBaskerville-Bold"/>
            </a:endParaRPr>
          </a:p>
          <a:p>
            <a:pPr lvl="1"/>
            <a:r>
              <a:rPr lang="en-US" altLang="zh-CN" sz="1400" dirty="0">
                <a:solidFill>
                  <a:schemeClr val="bg1"/>
                </a:solidFill>
                <a:latin typeface="FranklinGothic-Book"/>
              </a:rPr>
              <a:t>6 </a:t>
            </a:r>
            <a:r>
              <a:rPr lang="en-US" altLang="zh-CN" dirty="0" smtClean="0">
                <a:solidFill>
                  <a:schemeClr val="bg1"/>
                </a:solidFill>
                <a:latin typeface="NewBaskerville-Roman"/>
              </a:rPr>
              <a:t>Using </a:t>
            </a:r>
            <a:r>
              <a:rPr lang="en-US" altLang="zh-CN" dirty="0">
                <a:solidFill>
                  <a:schemeClr val="bg1"/>
                </a:solidFill>
                <a:latin typeface="NewBaskerville-Roman"/>
              </a:rPr>
              <a:t>NoSQL to manage big data </a:t>
            </a:r>
          </a:p>
          <a:p>
            <a:pPr lvl="1"/>
            <a:r>
              <a:rPr lang="en-US" altLang="zh-CN" sz="1400" dirty="0">
                <a:solidFill>
                  <a:schemeClr val="bg1"/>
                </a:solidFill>
                <a:latin typeface="FranklinGothic-Book"/>
              </a:rPr>
              <a:t>7 </a:t>
            </a:r>
            <a:r>
              <a:rPr lang="en-US" altLang="zh-CN" dirty="0" smtClean="0">
                <a:solidFill>
                  <a:schemeClr val="bg1"/>
                </a:solidFill>
                <a:latin typeface="NewBaskerville-Roman"/>
              </a:rPr>
              <a:t>Finding </a:t>
            </a:r>
            <a:r>
              <a:rPr lang="en-US" altLang="zh-CN" dirty="0">
                <a:solidFill>
                  <a:schemeClr val="bg1"/>
                </a:solidFill>
                <a:latin typeface="NewBaskerville-Roman"/>
              </a:rPr>
              <a:t>information with NoSQL search </a:t>
            </a:r>
          </a:p>
          <a:p>
            <a:pPr lvl="1"/>
            <a:r>
              <a:rPr lang="en-US" altLang="zh-CN" sz="1400" dirty="0">
                <a:solidFill>
                  <a:schemeClr val="bg1"/>
                </a:solidFill>
                <a:latin typeface="FranklinGothic-Book"/>
              </a:rPr>
              <a:t>8 </a:t>
            </a:r>
            <a:r>
              <a:rPr lang="en-US" altLang="zh-CN" dirty="0" smtClean="0">
                <a:solidFill>
                  <a:schemeClr val="bg1"/>
                </a:solidFill>
                <a:latin typeface="NewBaskerville-Roman"/>
              </a:rPr>
              <a:t>Building </a:t>
            </a:r>
            <a:r>
              <a:rPr lang="en-US" altLang="zh-CN" dirty="0">
                <a:solidFill>
                  <a:schemeClr val="bg1"/>
                </a:solidFill>
                <a:latin typeface="NewBaskerville-Roman"/>
              </a:rPr>
              <a:t>high-availability solutions with NoSQL </a:t>
            </a:r>
          </a:p>
          <a:p>
            <a:pPr lvl="1"/>
            <a:r>
              <a:rPr lang="en-US" altLang="zh-CN" sz="1400" dirty="0">
                <a:solidFill>
                  <a:schemeClr val="bg1"/>
                </a:solidFill>
                <a:latin typeface="FranklinGothic-Book"/>
              </a:rPr>
              <a:t>9 </a:t>
            </a:r>
            <a:r>
              <a:rPr lang="en-US" altLang="zh-CN" dirty="0" smtClean="0">
                <a:solidFill>
                  <a:schemeClr val="bg1"/>
                </a:solidFill>
                <a:latin typeface="NewBaskerville-Roman"/>
              </a:rPr>
              <a:t>Increasing </a:t>
            </a:r>
            <a:r>
              <a:rPr lang="en-US" altLang="zh-CN" dirty="0">
                <a:solidFill>
                  <a:schemeClr val="bg1"/>
                </a:solidFill>
                <a:latin typeface="NewBaskerville-Roman"/>
              </a:rPr>
              <a:t>agility with NoSQL </a:t>
            </a:r>
          </a:p>
          <a:p>
            <a:r>
              <a:rPr lang="en-US" altLang="zh-CN" sz="2400" b="1" dirty="0">
                <a:solidFill>
                  <a:schemeClr val="bg1"/>
                </a:solidFill>
                <a:latin typeface="NewBaskerville-Bold"/>
              </a:rPr>
              <a:t>P</a:t>
            </a:r>
            <a:r>
              <a:rPr lang="en-US" altLang="zh-CN" b="1" dirty="0">
                <a:solidFill>
                  <a:schemeClr val="bg1"/>
                </a:solidFill>
                <a:latin typeface="NewBaskerville-Bold"/>
              </a:rPr>
              <a:t>ART </a:t>
            </a:r>
            <a:r>
              <a:rPr lang="en-US" altLang="zh-CN" sz="2400" b="1" dirty="0">
                <a:solidFill>
                  <a:schemeClr val="bg1"/>
                </a:solidFill>
                <a:latin typeface="NewBaskerville-Bold"/>
              </a:rPr>
              <a:t>4 A</a:t>
            </a:r>
            <a:r>
              <a:rPr lang="en-US" altLang="zh-CN" b="1" dirty="0">
                <a:solidFill>
                  <a:schemeClr val="bg1"/>
                </a:solidFill>
                <a:latin typeface="NewBaskerville-Bold"/>
              </a:rPr>
              <a:t>DVANCED TOPICS </a:t>
            </a:r>
            <a:endParaRPr lang="en-US" altLang="zh-CN" sz="2400" b="1" dirty="0">
              <a:solidFill>
                <a:schemeClr val="bg1"/>
              </a:solidFill>
              <a:latin typeface="NewBaskerville-Bold"/>
            </a:endParaRPr>
          </a:p>
          <a:p>
            <a:pPr lvl="1"/>
            <a:r>
              <a:rPr lang="en-US" altLang="zh-CN" sz="1400" dirty="0">
                <a:solidFill>
                  <a:schemeClr val="bg1"/>
                </a:solidFill>
                <a:latin typeface="FranklinGothic-Book"/>
              </a:rPr>
              <a:t>10 </a:t>
            </a:r>
            <a:r>
              <a:rPr lang="en-US" altLang="zh-CN" dirty="0" smtClean="0">
                <a:solidFill>
                  <a:schemeClr val="bg1"/>
                </a:solidFill>
                <a:latin typeface="NewBaskerville-Roman"/>
              </a:rPr>
              <a:t>NoSQL </a:t>
            </a:r>
            <a:r>
              <a:rPr lang="en-US" altLang="zh-CN" dirty="0">
                <a:solidFill>
                  <a:schemeClr val="bg1"/>
                </a:solidFill>
                <a:latin typeface="NewBaskerville-Roman"/>
              </a:rPr>
              <a:t>and functional programming </a:t>
            </a:r>
          </a:p>
          <a:p>
            <a:pPr lvl="1"/>
            <a:r>
              <a:rPr lang="en-US" altLang="zh-CN" sz="1400" dirty="0">
                <a:solidFill>
                  <a:schemeClr val="bg1"/>
                </a:solidFill>
                <a:latin typeface="FranklinGothic-Book"/>
              </a:rPr>
              <a:t>11 </a:t>
            </a:r>
            <a:r>
              <a:rPr lang="en-US" altLang="zh-CN" dirty="0" smtClean="0">
                <a:solidFill>
                  <a:schemeClr val="bg1"/>
                </a:solidFill>
                <a:latin typeface="NewBaskerville-Roman"/>
              </a:rPr>
              <a:t>Security</a:t>
            </a:r>
            <a:r>
              <a:rPr lang="en-US" altLang="zh-CN" dirty="0">
                <a:solidFill>
                  <a:schemeClr val="bg1"/>
                </a:solidFill>
                <a:latin typeface="NewBaskerville-Roman"/>
              </a:rPr>
              <a:t>: protecting data in your NoSQL systems </a:t>
            </a:r>
          </a:p>
          <a:p>
            <a:pPr lvl="1"/>
            <a:r>
              <a:rPr lang="en-US" altLang="zh-CN" sz="1400" dirty="0">
                <a:solidFill>
                  <a:schemeClr val="bg1"/>
                </a:solidFill>
                <a:latin typeface="FranklinGothic-Book"/>
              </a:rPr>
              <a:t>12 </a:t>
            </a:r>
            <a:r>
              <a:rPr lang="en-US" altLang="zh-CN" dirty="0" smtClean="0">
                <a:solidFill>
                  <a:schemeClr val="bg1"/>
                </a:solidFill>
                <a:latin typeface="NewBaskerville-Roman"/>
              </a:rPr>
              <a:t>Selecting </a:t>
            </a:r>
            <a:r>
              <a:rPr lang="en-US" altLang="zh-CN" dirty="0">
                <a:solidFill>
                  <a:schemeClr val="bg1"/>
                </a:solidFill>
                <a:latin typeface="NewBaskerville-Roman"/>
              </a:rPr>
              <a:t>the right NoSQL solution </a:t>
            </a:r>
            <a:endParaRPr lang="zh-CN" altLang="en-US" dirty="0">
              <a:solidFill>
                <a:schemeClr val="bg1"/>
              </a:solidFill>
            </a:endParaRPr>
          </a:p>
        </p:txBody>
      </p:sp>
    </p:spTree>
    <p:extLst>
      <p:ext uri="{BB962C8B-B14F-4D97-AF65-F5344CB8AC3E}">
        <p14:creationId xmlns:p14="http://schemas.microsoft.com/office/powerpoint/2010/main" val="3899480654"/>
      </p:ext>
    </p:extLst>
  </p:cSld>
  <p:clrMapOvr>
    <a:masterClrMapping/>
  </p:clrMapOvr>
  <p:transition>
    <p:blinds dir="ver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p>
        </p:txBody>
      </p:sp>
      <p:sp>
        <p:nvSpPr>
          <p:cNvPr id="35844" name="文本占位符 4"/>
          <p:cNvSpPr>
            <a:spLocks noGrp="1"/>
          </p:cNvSpPr>
          <p:nvPr>
            <p:ph type="body" sz="quarter" idx="13"/>
          </p:nvPr>
        </p:nvSpPr>
        <p:spPr>
          <a:ln w="9525"/>
        </p:spPr>
        <p:txBody>
          <a:bodyPr/>
          <a:lstStyle/>
          <a:p>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►9.</a:t>
            </a:r>
            <a:r>
              <a:rPr lang="zh-CN" altLang="en-US" dirty="0" smtClean="0"/>
              <a:t>如何继续学习</a:t>
            </a:r>
            <a:endParaRPr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8184" y="1346285"/>
            <a:ext cx="3725733" cy="5057595"/>
          </a:xfrm>
          <a:prstGeom prst="rect">
            <a:avLst/>
          </a:prstGeom>
          <a:ln>
            <a:noFill/>
          </a:ln>
          <a:effectLst>
            <a:outerShdw blurRad="292100" dist="139700" dir="2700000" algn="tl" rotWithShape="0">
              <a:srgbClr val="333333">
                <a:alpha val="65000"/>
              </a:srgbClr>
            </a:outerShdw>
          </a:effectLst>
        </p:spPr>
      </p:pic>
      <p:graphicFrame>
        <p:nvGraphicFramePr>
          <p:cNvPr id="5" name="图示 4"/>
          <p:cNvGraphicFramePr/>
          <p:nvPr>
            <p:extLst/>
          </p:nvPr>
        </p:nvGraphicFramePr>
        <p:xfrm>
          <a:off x="6518706" y="1346286"/>
          <a:ext cx="4680520" cy="52092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814230"/>
      </p:ext>
    </p:extLst>
  </p:cSld>
  <p:clrMapOvr>
    <a:masterClrMapping/>
  </p:clrMapOvr>
  <p:transition>
    <p:blinds dir="ver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p>
        </p:txBody>
      </p:sp>
      <p:sp>
        <p:nvSpPr>
          <p:cNvPr id="35844" name="文本占位符 4"/>
          <p:cNvSpPr>
            <a:spLocks noGrp="1"/>
          </p:cNvSpPr>
          <p:nvPr>
            <p:ph type="body" sz="quarter" idx="13"/>
          </p:nvPr>
        </p:nvSpPr>
        <p:spPr>
          <a:ln w="9525"/>
        </p:spPr>
        <p:txBody>
          <a:bodyPr/>
          <a:lstStyle/>
          <a:p>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►9.</a:t>
            </a:r>
            <a:r>
              <a:rPr lang="zh-CN" altLang="en-US" dirty="0" smtClean="0"/>
              <a:t>如何继续学习</a:t>
            </a:r>
            <a:endParaRPr lang="zh-CN" altLang="en-US"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7050" y="1200150"/>
            <a:ext cx="4572000" cy="5657850"/>
          </a:xfrm>
          <a:prstGeom prst="rect">
            <a:avLst/>
          </a:prstGeom>
        </p:spPr>
      </p:pic>
      <p:graphicFrame>
        <p:nvGraphicFramePr>
          <p:cNvPr id="5" name="图示 4"/>
          <p:cNvGraphicFramePr/>
          <p:nvPr>
            <p:extLst/>
          </p:nvPr>
        </p:nvGraphicFramePr>
        <p:xfrm>
          <a:off x="6960096" y="3645024"/>
          <a:ext cx="4608512" cy="269506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390798007"/>
      </p:ext>
    </p:extLst>
  </p:cSld>
  <p:clrMapOvr>
    <a:masterClrMapping/>
  </p:clrMapOvr>
  <p:transition>
    <p:blinds dir="ver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p>
        </p:txBody>
      </p:sp>
      <p:sp>
        <p:nvSpPr>
          <p:cNvPr id="35844" name="文本占位符 4"/>
          <p:cNvSpPr>
            <a:spLocks noGrp="1"/>
          </p:cNvSpPr>
          <p:nvPr>
            <p:ph type="body" sz="quarter" idx="13"/>
          </p:nvPr>
        </p:nvSpPr>
        <p:spPr>
          <a:ln w="9525"/>
        </p:spPr>
        <p:txBody>
          <a:bodyPr/>
          <a:lstStyle/>
          <a:p>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►9.</a:t>
            </a:r>
            <a:r>
              <a:rPr lang="zh-CN" altLang="en-US" dirty="0" smtClean="0"/>
              <a:t>如何继续学习</a:t>
            </a:r>
            <a:endParaRPr lang="zh-CN" altLang="en-US" dirty="0"/>
          </a:p>
        </p:txBody>
      </p:sp>
      <p:pic>
        <p:nvPicPr>
          <p:cNvPr id="5" name="图片 4"/>
          <p:cNvPicPr>
            <a:picLocks noChangeAspect="1"/>
          </p:cNvPicPr>
          <p:nvPr/>
        </p:nvPicPr>
        <p:blipFill>
          <a:blip r:embed="rId3"/>
          <a:stretch>
            <a:fillRect/>
          </a:stretch>
        </p:blipFill>
        <p:spPr>
          <a:xfrm>
            <a:off x="767408" y="1332965"/>
            <a:ext cx="4185779" cy="5107051"/>
          </a:xfrm>
          <a:prstGeom prst="rect">
            <a:avLst/>
          </a:prstGeom>
        </p:spPr>
      </p:pic>
      <p:sp>
        <p:nvSpPr>
          <p:cNvPr id="6" name="矩形 5"/>
          <p:cNvSpPr/>
          <p:nvPr/>
        </p:nvSpPr>
        <p:spPr>
          <a:xfrm>
            <a:off x="5429245" y="1484511"/>
            <a:ext cx="6096000" cy="923330"/>
          </a:xfrm>
          <a:prstGeom prst="rect">
            <a:avLst/>
          </a:prstGeom>
        </p:spPr>
        <p:txBody>
          <a:bodyPr>
            <a:spAutoFit/>
          </a:bodyPr>
          <a:lstStyle/>
          <a:p>
            <a:r>
              <a:rPr lang="en-US" altLang="zh-CN" dirty="0" err="1">
                <a:solidFill>
                  <a:srgbClr val="222222"/>
                </a:solidFill>
                <a:latin typeface="Arial" panose="020B0604020202020204" pitchFamily="34" charset="0"/>
              </a:rPr>
              <a:t>Celko</a:t>
            </a:r>
            <a:r>
              <a:rPr lang="en-US" altLang="zh-CN" dirty="0">
                <a:solidFill>
                  <a:srgbClr val="222222"/>
                </a:solidFill>
                <a:latin typeface="Arial" panose="020B0604020202020204" pitchFamily="34" charset="0"/>
              </a:rPr>
              <a:t>, Joe. </a:t>
            </a:r>
            <a:r>
              <a:rPr lang="en-US" altLang="zh-CN" i="1" dirty="0">
                <a:solidFill>
                  <a:srgbClr val="222222"/>
                </a:solidFill>
                <a:latin typeface="Arial" panose="020B0604020202020204" pitchFamily="34" charset="0"/>
              </a:rPr>
              <a:t>Joe </a:t>
            </a:r>
            <a:r>
              <a:rPr lang="en-US" altLang="zh-CN" i="1" dirty="0" err="1">
                <a:solidFill>
                  <a:srgbClr val="222222"/>
                </a:solidFill>
                <a:latin typeface="Arial" panose="020B0604020202020204" pitchFamily="34" charset="0"/>
              </a:rPr>
              <a:t>Celko’s</a:t>
            </a:r>
            <a:r>
              <a:rPr lang="en-US" altLang="zh-CN" i="1" dirty="0">
                <a:solidFill>
                  <a:srgbClr val="222222"/>
                </a:solidFill>
                <a:latin typeface="Arial" panose="020B0604020202020204" pitchFamily="34" charset="0"/>
              </a:rPr>
              <a:t> complete guide to NoSQL: What every SQL professional needs to know about non-relational databases</a:t>
            </a:r>
            <a:r>
              <a:rPr lang="en-US" altLang="zh-CN" dirty="0">
                <a:solidFill>
                  <a:srgbClr val="222222"/>
                </a:solidFill>
                <a:latin typeface="Arial" panose="020B0604020202020204" pitchFamily="34" charset="0"/>
              </a:rPr>
              <a:t>. </a:t>
            </a:r>
            <a:r>
              <a:rPr lang="en-US" altLang="zh-CN" dirty="0" err="1">
                <a:solidFill>
                  <a:srgbClr val="222222"/>
                </a:solidFill>
                <a:latin typeface="Arial" panose="020B0604020202020204" pitchFamily="34" charset="0"/>
              </a:rPr>
              <a:t>Newnes</a:t>
            </a:r>
            <a:r>
              <a:rPr lang="en-US" altLang="zh-CN" dirty="0">
                <a:solidFill>
                  <a:srgbClr val="222222"/>
                </a:solidFill>
                <a:latin typeface="Arial" panose="020B0604020202020204" pitchFamily="34" charset="0"/>
              </a:rPr>
              <a:t>, 2013.</a:t>
            </a:r>
            <a:endParaRPr lang="zh-CN" altLang="en-US" dirty="0"/>
          </a:p>
        </p:txBody>
      </p:sp>
      <p:pic>
        <p:nvPicPr>
          <p:cNvPr id="169986" name="Picture 2" descr="https://images-na.ssl-images-amazon.com/images/I/51oSs03atkL._SX403_BO1,204,203,200_.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0900" y="2852936"/>
            <a:ext cx="2741345" cy="3384376"/>
          </a:xfrm>
          <a:prstGeom prst="rect">
            <a:avLst/>
          </a:prstGeom>
          <a:noFill/>
          <a:extLst>
            <a:ext uri="{909E8E84-426E-40DD-AFC4-6F175D3DCCD1}">
              <a14:hiddenFill xmlns:a14="http://schemas.microsoft.com/office/drawing/2010/main">
                <a:solidFill>
                  <a:srgbClr val="FFFFFF"/>
                </a:solidFill>
              </a14:hiddenFill>
            </a:ext>
          </a:extLst>
        </p:spPr>
      </p:pic>
      <p:pic>
        <p:nvPicPr>
          <p:cNvPr id="169988" name="Picture 4" descr="Joe Celk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80376" y="3452191"/>
            <a:ext cx="2381250" cy="2819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0295655"/>
      </p:ext>
    </p:extLst>
  </p:cSld>
  <p:clrMapOvr>
    <a:masterClrMapping/>
  </p:clrMapOvr>
  <p:transition>
    <p:blinds dir="ver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p>
        </p:txBody>
      </p:sp>
      <p:sp>
        <p:nvSpPr>
          <p:cNvPr id="35844" name="文本占位符 4"/>
          <p:cNvSpPr>
            <a:spLocks noGrp="1"/>
          </p:cNvSpPr>
          <p:nvPr>
            <p:ph type="body" sz="quarter" idx="13"/>
          </p:nvPr>
        </p:nvSpPr>
        <p:spPr>
          <a:ln w="9525"/>
        </p:spPr>
        <p:txBody>
          <a:bodyPr/>
          <a:lstStyle/>
          <a:p>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►9.</a:t>
            </a:r>
            <a:r>
              <a:rPr lang="zh-CN" altLang="en-US" dirty="0" smtClean="0"/>
              <a:t>如何继续学习</a:t>
            </a:r>
            <a:endParaRPr lang="zh-CN" altLang="en-US"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3472" y="1458943"/>
            <a:ext cx="4098370" cy="5138409"/>
          </a:xfrm>
          <a:prstGeom prst="rect">
            <a:avLst/>
          </a:prstGeom>
          <a:ln>
            <a:noFill/>
          </a:ln>
          <a:effectLst>
            <a:outerShdw blurRad="292100" dist="139700" dir="2700000" algn="tl" rotWithShape="0">
              <a:srgbClr val="333333">
                <a:alpha val="65000"/>
              </a:srgbClr>
            </a:outerShdw>
          </a:effectLst>
        </p:spPr>
      </p:pic>
      <p:graphicFrame>
        <p:nvGraphicFramePr>
          <p:cNvPr id="2" name="图示 1"/>
          <p:cNvGraphicFramePr/>
          <p:nvPr>
            <p:extLst/>
          </p:nvPr>
        </p:nvGraphicFramePr>
        <p:xfrm>
          <a:off x="6492451" y="3356992"/>
          <a:ext cx="3816424" cy="305860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115138689"/>
      </p:ext>
    </p:extLst>
  </p:cSld>
  <p:clrMapOvr>
    <a:masterClrMapping/>
  </p:clrMapOvr>
  <p:transition>
    <p:blinds dir="ver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p>
        </p:txBody>
      </p:sp>
      <p:sp>
        <p:nvSpPr>
          <p:cNvPr id="35844" name="文本占位符 4"/>
          <p:cNvSpPr>
            <a:spLocks noGrp="1"/>
          </p:cNvSpPr>
          <p:nvPr>
            <p:ph type="body" sz="quarter" idx="13"/>
          </p:nvPr>
        </p:nvSpPr>
        <p:spPr>
          <a:ln w="9525"/>
        </p:spPr>
        <p:txBody>
          <a:bodyPr/>
          <a:lstStyle/>
          <a:p>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►9.</a:t>
            </a:r>
            <a:r>
              <a:rPr lang="zh-CN" altLang="en-US" dirty="0" smtClean="0"/>
              <a:t>如何继续学习</a:t>
            </a:r>
            <a:endParaRPr lang="zh-CN" alt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7448" y="1212395"/>
            <a:ext cx="4476750" cy="5410200"/>
          </a:xfrm>
          <a:prstGeom prst="rect">
            <a:avLst/>
          </a:prstGeom>
          <a:ln>
            <a:noFill/>
          </a:ln>
          <a:effectLst>
            <a:outerShdw blurRad="292100" dist="139700" dir="2700000" algn="tl" rotWithShape="0">
              <a:srgbClr val="333333">
                <a:alpha val="65000"/>
              </a:srgbClr>
            </a:outerShdw>
          </a:effectLst>
        </p:spPr>
      </p:pic>
      <p:graphicFrame>
        <p:nvGraphicFramePr>
          <p:cNvPr id="2" name="图示 1"/>
          <p:cNvGraphicFramePr/>
          <p:nvPr>
            <p:extLst/>
          </p:nvPr>
        </p:nvGraphicFramePr>
        <p:xfrm>
          <a:off x="6079841" y="1844825"/>
          <a:ext cx="5344751" cy="45009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10747408"/>
      </p:ext>
    </p:extLst>
  </p:cSld>
  <p:clrMapOvr>
    <a:masterClrMapping/>
  </p:clrMapOvr>
  <p:transition>
    <p:blinds dir="ver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p>
        </p:txBody>
      </p:sp>
      <p:sp>
        <p:nvSpPr>
          <p:cNvPr id="35844" name="文本占位符 4"/>
          <p:cNvSpPr>
            <a:spLocks noGrp="1"/>
          </p:cNvSpPr>
          <p:nvPr>
            <p:ph type="body" sz="quarter" idx="13"/>
          </p:nvPr>
        </p:nvSpPr>
        <p:spPr>
          <a:ln w="9525"/>
        </p:spPr>
        <p:txBody>
          <a:bodyPr/>
          <a:lstStyle/>
          <a:p>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►9.</a:t>
            </a:r>
            <a:r>
              <a:rPr lang="zh-CN" altLang="en-US" dirty="0" smtClean="0"/>
              <a:t>如何继续学习</a:t>
            </a:r>
            <a:endParaRPr lang="zh-CN" altLang="en-US" dirty="0"/>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9496" y="1346285"/>
            <a:ext cx="3611393" cy="4646555"/>
          </a:xfrm>
          <a:prstGeom prst="rect">
            <a:avLst/>
          </a:prstGeom>
          <a:ln>
            <a:noFill/>
          </a:ln>
          <a:effectLst>
            <a:outerShdw blurRad="292100" dist="139700" dir="2700000" algn="tl" rotWithShape="0">
              <a:srgbClr val="333333">
                <a:alpha val="65000"/>
              </a:srgbClr>
            </a:outerShdw>
          </a:effectLst>
        </p:spPr>
      </p:pic>
      <p:graphicFrame>
        <p:nvGraphicFramePr>
          <p:cNvPr id="5" name="图示 4"/>
          <p:cNvGraphicFramePr/>
          <p:nvPr>
            <p:extLst/>
          </p:nvPr>
        </p:nvGraphicFramePr>
        <p:xfrm>
          <a:off x="6384032" y="2798934"/>
          <a:ext cx="4176464" cy="320472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41479194"/>
      </p:ext>
    </p:extLst>
  </p:cSld>
  <p:clrMapOvr>
    <a:masterClrMapping/>
  </p:clrMapOvr>
  <p:transition>
    <p:blinds dir="ver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标题 1"/>
          <p:cNvSpPr>
            <a:spLocks noGrp="1"/>
          </p:cNvSpPr>
          <p:nvPr>
            <p:ph type="title"/>
          </p:nvPr>
        </p:nvSpPr>
        <p:spPr/>
        <p:txBody>
          <a:bodyPr/>
          <a:lstStyle/>
          <a:p>
            <a:r>
              <a:rPr lang="zh-CN" altLang="en-US" dirty="0" smtClean="0"/>
              <a:t>经典文献选读</a:t>
            </a:r>
          </a:p>
        </p:txBody>
      </p:sp>
      <p:sp>
        <p:nvSpPr>
          <p:cNvPr id="35844" name="文本占位符 4"/>
          <p:cNvSpPr>
            <a:spLocks noGrp="1"/>
          </p:cNvSpPr>
          <p:nvPr>
            <p:ph type="body" sz="quarter" idx="13"/>
          </p:nvPr>
        </p:nvSpPr>
        <p:spPr>
          <a:ln w="9525"/>
        </p:spPr>
        <p:txBody>
          <a:bodyPr/>
          <a:lstStyle/>
          <a:p>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3" name="文本占位符 2"/>
          <p:cNvSpPr>
            <a:spLocks noGrp="1"/>
          </p:cNvSpPr>
          <p:nvPr>
            <p:ph type="body" sz="quarter" idx="14"/>
          </p:nvPr>
        </p:nvSpPr>
        <p:spPr/>
        <p:txBody>
          <a:bodyPr/>
          <a:lstStyle/>
          <a:p>
            <a:r>
              <a:rPr lang="en-US" altLang="zh-CN" dirty="0" smtClean="0"/>
              <a:t>►9.</a:t>
            </a:r>
            <a:r>
              <a:rPr lang="zh-CN" altLang="en-US" dirty="0" smtClean="0"/>
              <a:t>如何继续学习</a:t>
            </a:r>
            <a:endParaRPr lang="zh-CN" altLang="en-US" dirty="0"/>
          </a:p>
        </p:txBody>
      </p:sp>
      <p:graphicFrame>
        <p:nvGraphicFramePr>
          <p:cNvPr id="2" name="图示 1"/>
          <p:cNvGraphicFramePr/>
          <p:nvPr>
            <p:extLst/>
          </p:nvPr>
        </p:nvGraphicFramePr>
        <p:xfrm>
          <a:off x="6240016" y="3755376"/>
          <a:ext cx="4392488" cy="24649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内容占位符 5"/>
          <p:cNvPicPr>
            <a:picLocks noGrp="1" noChangeAspect="1"/>
          </p:cNvPicPr>
          <p:nvPr>
            <p:ph idx="1"/>
          </p:nvPr>
        </p:nvPicPr>
        <p:blipFill>
          <a:blip r:embed="rId8">
            <a:extLst>
              <a:ext uri="{28A0092B-C50C-407E-A947-70E740481C1C}">
                <a14:useLocalDpi xmlns:a14="http://schemas.microsoft.com/office/drawing/2010/main" val="0"/>
              </a:ext>
            </a:extLst>
          </a:blip>
          <a:stretch>
            <a:fillRect/>
          </a:stretch>
        </p:blipFill>
        <p:spPr>
          <a:xfrm>
            <a:off x="1441031" y="1844824"/>
            <a:ext cx="3960440" cy="437545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68291510"/>
      </p:ext>
    </p:extLst>
  </p:cSld>
  <p:clrMapOvr>
    <a:masterClrMapping/>
  </p:clrMapOvr>
  <p:transition>
    <p:blinds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0234571" cy="821913"/>
          </a:xfrm>
        </p:spPr>
        <p:txBody>
          <a:bodyPr/>
          <a:lstStyle/>
          <a:p>
            <a:r>
              <a:rPr lang="zh-CN" altLang="en-US" dirty="0" smtClean="0"/>
              <a:t>继续学习建议 </a:t>
            </a:r>
            <a:endParaRPr lang="zh-CN" altLang="en-US" dirty="0"/>
          </a:p>
        </p:txBody>
      </p:sp>
      <p:graphicFrame>
        <p:nvGraphicFramePr>
          <p:cNvPr id="9" name="内容占位符 8"/>
          <p:cNvGraphicFramePr>
            <a:graphicFrameLocks noGrp="1"/>
          </p:cNvGraphicFramePr>
          <p:nvPr>
            <p:ph idx="1"/>
            <p:extLst>
              <p:ext uri="{D42A27DB-BD31-4B8C-83A1-F6EECF244321}">
                <p14:modId xmlns:p14="http://schemas.microsoft.com/office/powerpoint/2010/main" val="1347999090"/>
              </p:ext>
            </p:extLst>
          </p:nvPr>
        </p:nvGraphicFramePr>
        <p:xfrm>
          <a:off x="812800" y="1500175"/>
          <a:ext cx="9963720" cy="47629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文本占位符 3"/>
          <p:cNvSpPr>
            <a:spLocks noGrp="1"/>
          </p:cNvSpPr>
          <p:nvPr>
            <p:ph type="body" sz="quarter" idx="13"/>
          </p:nvPr>
        </p:nvSpPr>
        <p:spPr/>
        <p:txBody>
          <a:bodyPr/>
          <a:lstStyle/>
          <a:p>
            <a:r>
              <a:rPr lang="zh-CN" altLang="en-US" dirty="0" smtClean="0"/>
              <a:t>▼</a:t>
            </a:r>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t>►</a:t>
            </a:r>
            <a:r>
              <a:rPr lang="en-US" altLang="zh-CN" dirty="0" smtClean="0"/>
              <a:t>9.</a:t>
            </a:r>
            <a:r>
              <a:rPr lang="zh-CN" altLang="en-US" dirty="0" smtClean="0"/>
              <a:t>如何继续学习</a:t>
            </a:r>
            <a:endParaRPr lang="zh-CN" altLang="en-US" dirty="0"/>
          </a:p>
        </p:txBody>
      </p:sp>
    </p:spTree>
    <p:extLst>
      <p:ext uri="{BB962C8B-B14F-4D97-AF65-F5344CB8AC3E}">
        <p14:creationId xmlns:p14="http://schemas.microsoft.com/office/powerpoint/2010/main" val="2461108250"/>
      </p:ext>
    </p:extLst>
  </p:cSld>
  <p:clrMapOvr>
    <a:masterClrMapping/>
  </p:clrMapOvr>
  <p:transition>
    <p:blinds dir="ver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0738627" cy="821913"/>
          </a:xfrm>
        </p:spPr>
        <p:txBody>
          <a:bodyPr/>
          <a:lstStyle/>
          <a:p>
            <a:r>
              <a:rPr lang="zh-CN" altLang="en-US" dirty="0" smtClean="0"/>
              <a:t> </a:t>
            </a:r>
            <a:endParaRPr lang="zh-CN" altLang="en-US" dirty="0"/>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t>►本节结束</a:t>
            </a:r>
            <a:endParaRPr lang="zh-CN" altLang="en-US" dirty="0"/>
          </a:p>
        </p:txBody>
      </p:sp>
      <p:sp>
        <p:nvSpPr>
          <p:cNvPr id="3" name="内容占位符 2"/>
          <p:cNvSpPr>
            <a:spLocks noGrp="1"/>
          </p:cNvSpPr>
          <p:nvPr>
            <p:ph idx="1"/>
          </p:nvPr>
        </p:nvSpPr>
        <p:spPr>
          <a:xfrm>
            <a:off x="812800" y="1500175"/>
            <a:ext cx="9891712" cy="4762910"/>
          </a:xfrm>
        </p:spPr>
        <p:txBody>
          <a:bodyPr/>
          <a:lstStyle/>
          <a:p>
            <a:endParaRPr lang="zh-CN" altLang="en-US" dirty="0"/>
          </a:p>
        </p:txBody>
      </p:sp>
      <p:pic>
        <p:nvPicPr>
          <p:cNvPr id="6" name="Picture 20" descr="thankyou"/>
          <p:cNvPicPr>
            <a:picLocks noChangeAspect="1" noChangeArrowheads="1"/>
          </p:cNvPicPr>
          <p:nvPr/>
        </p:nvPicPr>
        <p:blipFill>
          <a:blip r:embed="rId2"/>
          <a:srcRect/>
          <a:stretch>
            <a:fillRect/>
          </a:stretch>
        </p:blipFill>
        <p:spPr bwMode="auto">
          <a:xfrm>
            <a:off x="3863752" y="692696"/>
            <a:ext cx="3960043" cy="2658574"/>
          </a:xfrm>
          <a:prstGeom prst="rect">
            <a:avLst/>
          </a:prstGeom>
          <a:noFill/>
          <a:ln w="9525">
            <a:noFill/>
            <a:miter lim="800000"/>
            <a:headEnd/>
            <a:tailEnd/>
          </a:ln>
        </p:spPr>
      </p:pic>
      <p:pic>
        <p:nvPicPr>
          <p:cNvPr id="7" name="图片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19901" y="3991128"/>
            <a:ext cx="1992430" cy="1992430"/>
          </a:xfrm>
          <a:prstGeom prst="rect">
            <a:avLst/>
          </a:prstGeom>
        </p:spPr>
      </p:pic>
      <p:sp>
        <p:nvSpPr>
          <p:cNvPr id="8" name="文本框 7"/>
          <p:cNvSpPr txBox="1"/>
          <p:nvPr/>
        </p:nvSpPr>
        <p:spPr>
          <a:xfrm flipH="1">
            <a:off x="4020021" y="6145409"/>
            <a:ext cx="1992309" cy="285426"/>
          </a:xfrm>
          <a:prstGeom prst="rect">
            <a:avLst/>
          </a:prstGeom>
          <a:noFill/>
        </p:spPr>
        <p:txBody>
          <a:bodyPr wrap="square" rtlCol="0">
            <a:spAutoFit/>
          </a:bodyPr>
          <a:lstStyle/>
          <a:p>
            <a:pPr algn="ctr"/>
            <a:r>
              <a:rPr lang="zh-CN" altLang="en-US" sz="1200" dirty="0" smtClean="0"/>
              <a:t>教学支撑平台</a:t>
            </a:r>
            <a:endParaRPr lang="zh-CN" altLang="en-US" sz="1200" dirty="0"/>
          </a:p>
        </p:txBody>
      </p:sp>
      <p:sp>
        <p:nvSpPr>
          <p:cNvPr id="9" name="文本框 8"/>
          <p:cNvSpPr txBox="1"/>
          <p:nvPr/>
        </p:nvSpPr>
        <p:spPr>
          <a:xfrm>
            <a:off x="6776976" y="4122127"/>
            <a:ext cx="2093637" cy="1754326"/>
          </a:xfrm>
          <a:prstGeom prst="rect">
            <a:avLst/>
          </a:prstGeom>
          <a:solidFill>
            <a:schemeClr val="accent5">
              <a:lumMod val="2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endParaRPr lang="en-US" altLang="zh-CN" dirty="0" smtClean="0"/>
          </a:p>
          <a:p>
            <a:pPr algn="ctr"/>
            <a:r>
              <a:rPr lang="en-US" altLang="zh-CN" dirty="0" err="1" smtClean="0"/>
              <a:t>chaolemen</a:t>
            </a:r>
            <a:endParaRPr lang="en-US" altLang="zh-CN" dirty="0" smtClean="0"/>
          </a:p>
          <a:p>
            <a:pPr algn="ctr"/>
            <a:endParaRPr lang="en-US" altLang="zh-CN" dirty="0" smtClean="0"/>
          </a:p>
          <a:p>
            <a:pPr algn="ctr"/>
            <a:r>
              <a:rPr lang="en-US" altLang="zh-CN" dirty="0" smtClean="0"/>
              <a:t>@</a:t>
            </a:r>
          </a:p>
          <a:p>
            <a:pPr algn="ctr"/>
            <a:endParaRPr lang="en-US" altLang="zh-CN" dirty="0"/>
          </a:p>
          <a:p>
            <a:pPr algn="ctr"/>
            <a:r>
              <a:rPr lang="en-US" altLang="zh-CN" dirty="0" smtClean="0"/>
              <a:t>ruc.edu.cn</a:t>
            </a:r>
          </a:p>
        </p:txBody>
      </p:sp>
      <p:sp>
        <p:nvSpPr>
          <p:cNvPr id="10" name="文本框 9"/>
          <p:cNvSpPr txBox="1"/>
          <p:nvPr/>
        </p:nvSpPr>
        <p:spPr>
          <a:xfrm flipH="1">
            <a:off x="1345218" y="6145409"/>
            <a:ext cx="1575916" cy="276999"/>
          </a:xfrm>
          <a:prstGeom prst="rect">
            <a:avLst/>
          </a:prstGeom>
          <a:noFill/>
        </p:spPr>
        <p:txBody>
          <a:bodyPr wrap="square" rtlCol="0">
            <a:spAutoFit/>
          </a:bodyPr>
          <a:lstStyle/>
          <a:p>
            <a:pPr algn="ctr"/>
            <a:r>
              <a:rPr lang="zh-CN" altLang="en-US" sz="1200" dirty="0" smtClean="0"/>
              <a:t>参考书目</a:t>
            </a:r>
            <a:endParaRPr lang="zh-CN" altLang="en-US" sz="1200" dirty="0"/>
          </a:p>
        </p:txBody>
      </p:sp>
      <p:sp>
        <p:nvSpPr>
          <p:cNvPr id="11" name="文本框 10"/>
          <p:cNvSpPr txBox="1"/>
          <p:nvPr/>
        </p:nvSpPr>
        <p:spPr>
          <a:xfrm flipH="1">
            <a:off x="7035836" y="6153836"/>
            <a:ext cx="1575916" cy="276999"/>
          </a:xfrm>
          <a:prstGeom prst="rect">
            <a:avLst/>
          </a:prstGeom>
          <a:noFill/>
        </p:spPr>
        <p:txBody>
          <a:bodyPr wrap="square" rtlCol="0">
            <a:spAutoFit/>
          </a:bodyPr>
          <a:lstStyle/>
          <a:p>
            <a:pPr algn="ctr"/>
            <a:r>
              <a:rPr lang="zh-CN" altLang="en-US" sz="1200" dirty="0" smtClean="0"/>
              <a:t>主讲人联系方式</a:t>
            </a:r>
            <a:endParaRPr lang="zh-CN" altLang="en-US" sz="1200" dirty="0"/>
          </a:p>
        </p:txBody>
      </p:sp>
      <p:graphicFrame>
        <p:nvGraphicFramePr>
          <p:cNvPr id="12" name="内容占位符 9"/>
          <p:cNvGraphicFramePr>
            <a:graphicFrameLocks/>
          </p:cNvGraphicFramePr>
          <p:nvPr>
            <p:extLst/>
          </p:nvPr>
        </p:nvGraphicFramePr>
        <p:xfrm>
          <a:off x="787720" y="3906284"/>
          <a:ext cx="2690912" cy="218601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3" name="图片 12"/>
          <p:cNvPicPr>
            <a:picLocks noChangeAspect="1"/>
          </p:cNvPicPr>
          <p:nvPr/>
        </p:nvPicPr>
        <p:blipFill rotWithShape="1">
          <a:blip r:embed="rId9" cstate="print">
            <a:extLst>
              <a:ext uri="{28A0092B-C50C-407E-A947-70E740481C1C}">
                <a14:useLocalDpi xmlns:a14="http://schemas.microsoft.com/office/drawing/2010/main" val="0"/>
              </a:ext>
            </a:extLst>
          </a:blip>
          <a:srcRect l="21962" t="40550" r="21962" b="27951"/>
          <a:stretch/>
        </p:blipFill>
        <p:spPr>
          <a:xfrm>
            <a:off x="9480376" y="4021715"/>
            <a:ext cx="1926242" cy="1926241"/>
          </a:xfrm>
          <a:prstGeom prst="rect">
            <a:avLst/>
          </a:prstGeom>
        </p:spPr>
      </p:pic>
      <p:sp>
        <p:nvSpPr>
          <p:cNvPr id="14" name="文本框 13"/>
          <p:cNvSpPr txBox="1"/>
          <p:nvPr/>
        </p:nvSpPr>
        <p:spPr>
          <a:xfrm flipH="1">
            <a:off x="9710640" y="6108433"/>
            <a:ext cx="1575916" cy="276999"/>
          </a:xfrm>
          <a:prstGeom prst="rect">
            <a:avLst/>
          </a:prstGeom>
          <a:noFill/>
        </p:spPr>
        <p:txBody>
          <a:bodyPr wrap="square" rtlCol="0">
            <a:spAutoFit/>
          </a:bodyPr>
          <a:lstStyle/>
          <a:p>
            <a:pPr algn="ctr"/>
            <a:r>
              <a:rPr lang="zh-CN" altLang="en-US" sz="1200" dirty="0" smtClean="0"/>
              <a:t>主讲人微信</a:t>
            </a:r>
            <a:endParaRPr lang="zh-CN" altLang="en-US" sz="1200" dirty="0"/>
          </a:p>
        </p:txBody>
      </p:sp>
    </p:spTree>
    <p:extLst>
      <p:ext uri="{BB962C8B-B14F-4D97-AF65-F5344CB8AC3E}">
        <p14:creationId xmlns:p14="http://schemas.microsoft.com/office/powerpoint/2010/main" val="2497668525"/>
      </p:ext>
    </p:extLst>
  </p:cSld>
  <p:clrMapOvr>
    <a:masterClrMapping/>
  </p:clrMapOvr>
  <p:transition>
    <p:blinds dir="ver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经典文献选读</a:t>
            </a:r>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9.</a:t>
            </a:r>
            <a:r>
              <a:rPr lang="zh-CN" altLang="en-US"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9536" y="1373871"/>
            <a:ext cx="3648075" cy="47815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34153216"/>
      </p:ext>
    </p:extLst>
  </p:cSld>
  <p:clrMapOvr>
    <a:masterClrMapping/>
  </p:clrMapOvr>
  <p:transition>
    <p:blinds dir="ver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经典文献选读</a:t>
            </a:r>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9.</a:t>
            </a:r>
            <a:r>
              <a:rPr lang="zh-CN" altLang="en-US"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图示 2"/>
          <p:cNvGraphicFramePr/>
          <p:nvPr>
            <p:extLst/>
          </p:nvPr>
        </p:nvGraphicFramePr>
        <p:xfrm>
          <a:off x="5879976" y="1737613"/>
          <a:ext cx="5400600" cy="48013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内容占位符 5"/>
          <p:cNvPicPr>
            <a:picLocks noGrp="1" noChangeAspect="1"/>
          </p:cNvPicPr>
          <p:nvPr>
            <p:ph idx="1"/>
          </p:nvPr>
        </p:nvPicPr>
        <p:blipFill>
          <a:blip r:embed="rId8">
            <a:extLst>
              <a:ext uri="{28A0092B-C50C-407E-A947-70E740481C1C}">
                <a14:useLocalDpi xmlns:a14="http://schemas.microsoft.com/office/drawing/2010/main" val="0"/>
              </a:ext>
            </a:extLst>
          </a:blip>
          <a:stretch>
            <a:fillRect/>
          </a:stretch>
        </p:blipFill>
        <p:spPr>
          <a:xfrm>
            <a:off x="983432" y="1355548"/>
            <a:ext cx="4285366" cy="4762500"/>
          </a:xfrm>
        </p:spPr>
      </p:pic>
    </p:spTree>
    <p:extLst>
      <p:ext uri="{BB962C8B-B14F-4D97-AF65-F5344CB8AC3E}">
        <p14:creationId xmlns:p14="http://schemas.microsoft.com/office/powerpoint/2010/main" val="4061574211"/>
      </p:ext>
    </p:extLst>
  </p:cSld>
  <p:clrMapOvr>
    <a:masterClrMapping/>
  </p:clrMapOvr>
  <p:transition>
    <p:blinds dir="ver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9.</a:t>
            </a:r>
            <a:r>
              <a:rPr lang="zh-CN" altLang="en-US"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内容占位符 4"/>
          <p:cNvGraphicFramePr>
            <a:graphicFrameLocks noGrp="1"/>
          </p:cNvGraphicFramePr>
          <p:nvPr>
            <p:ph idx="1"/>
            <p:extLst/>
          </p:nvPr>
        </p:nvGraphicFramePr>
        <p:xfrm>
          <a:off x="6888088" y="1128905"/>
          <a:ext cx="4464496" cy="55054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08731" y="1128905"/>
            <a:ext cx="4371975" cy="5505450"/>
          </a:xfrm>
          <a:prstGeom prst="rect">
            <a:avLst/>
          </a:prstGeom>
        </p:spPr>
      </p:pic>
    </p:spTree>
    <p:extLst>
      <p:ext uri="{BB962C8B-B14F-4D97-AF65-F5344CB8AC3E}">
        <p14:creationId xmlns:p14="http://schemas.microsoft.com/office/powerpoint/2010/main" val="3170297254"/>
      </p:ext>
    </p:extLst>
  </p:cSld>
  <p:clrMapOvr>
    <a:masterClrMapping/>
  </p:clrMapOvr>
  <p:transition>
    <p:blinds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经典文献选读</a:t>
            </a:r>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9.</a:t>
            </a:r>
            <a:r>
              <a:rPr lang="zh-CN" altLang="en-US"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8012" y="1346285"/>
            <a:ext cx="3467100" cy="4752975"/>
          </a:xfrm>
          <a:prstGeom prst="rect">
            <a:avLst/>
          </a:prstGeom>
        </p:spPr>
      </p:pic>
      <p:graphicFrame>
        <p:nvGraphicFramePr>
          <p:cNvPr id="3" name="图示 2"/>
          <p:cNvGraphicFramePr/>
          <p:nvPr>
            <p:extLst/>
          </p:nvPr>
        </p:nvGraphicFramePr>
        <p:xfrm>
          <a:off x="5879976" y="1737613"/>
          <a:ext cx="5040560" cy="452431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261792656"/>
      </p:ext>
    </p:extLst>
  </p:cSld>
  <p:clrMapOvr>
    <a:masterClrMapping/>
  </p:clrMapOvr>
  <p:transition>
    <p:blinds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9.</a:t>
            </a:r>
            <a:r>
              <a:rPr lang="zh-CN" altLang="en-US"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内容占位符 4"/>
          <p:cNvGraphicFramePr>
            <a:graphicFrameLocks noGrp="1"/>
          </p:cNvGraphicFramePr>
          <p:nvPr>
            <p:ph idx="1"/>
            <p:extLst/>
          </p:nvPr>
        </p:nvGraphicFramePr>
        <p:xfrm>
          <a:off x="6023992" y="2564903"/>
          <a:ext cx="4968552" cy="36981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图片 7"/>
          <p:cNvPicPr>
            <a:picLocks noChangeAspect="1"/>
          </p:cNvPicPr>
          <p:nvPr/>
        </p:nvPicPr>
        <p:blipFill>
          <a:blip r:embed="rId8"/>
          <a:stretch>
            <a:fillRect/>
          </a:stretch>
        </p:blipFill>
        <p:spPr>
          <a:xfrm>
            <a:off x="911424" y="1346285"/>
            <a:ext cx="3816424" cy="5078436"/>
          </a:xfrm>
          <a:prstGeom prst="rect">
            <a:avLst/>
          </a:prstGeom>
          <a:ln>
            <a:noFill/>
          </a:ln>
          <a:effectLst>
            <a:outerShdw blurRad="292100" dist="139700" dir="2700000" algn="tl" rotWithShape="0">
              <a:srgbClr val="333333">
                <a:alpha val="65000"/>
              </a:srgbClr>
            </a:outerShdw>
          </a:effectLst>
        </p:spPr>
      </p:pic>
      <p:sp>
        <p:nvSpPr>
          <p:cNvPr id="3" name="矩形 2"/>
          <p:cNvSpPr/>
          <p:nvPr/>
        </p:nvSpPr>
        <p:spPr>
          <a:xfrm>
            <a:off x="6478056" y="2195571"/>
            <a:ext cx="2749471" cy="369332"/>
          </a:xfrm>
          <a:prstGeom prst="rect">
            <a:avLst/>
          </a:prstGeom>
        </p:spPr>
        <p:txBody>
          <a:bodyPr wrap="none">
            <a:spAutoFit/>
          </a:bodyPr>
          <a:lstStyle/>
          <a:p>
            <a:r>
              <a:rPr lang="en-US" altLang="zh-CN" dirty="0" err="1"/>
              <a:t>Matei</a:t>
            </a:r>
            <a:r>
              <a:rPr lang="en-US" altLang="zh-CN" dirty="0"/>
              <a:t> </a:t>
            </a:r>
            <a:r>
              <a:rPr lang="en-US" altLang="zh-CN" dirty="0" err="1"/>
              <a:t>Zaharia</a:t>
            </a:r>
            <a:r>
              <a:rPr lang="zh-CN" altLang="en-US" dirty="0"/>
              <a:t>的博士论文</a:t>
            </a:r>
            <a:endParaRPr lang="en-US" altLang="zh-CN" dirty="0"/>
          </a:p>
        </p:txBody>
      </p:sp>
    </p:spTree>
    <p:extLst>
      <p:ext uri="{BB962C8B-B14F-4D97-AF65-F5344CB8AC3E}">
        <p14:creationId xmlns:p14="http://schemas.microsoft.com/office/powerpoint/2010/main" val="35133629"/>
      </p:ext>
    </p:extLst>
  </p:cSld>
  <p:clrMapOvr>
    <a:masterClrMapping/>
  </p:clrMapOvr>
  <p:transition>
    <p:blinds dir="ver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a:t>
            </a:r>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9.</a:t>
            </a:r>
            <a:r>
              <a:rPr lang="zh-CN" altLang="en-US"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内容占位符 4"/>
          <p:cNvGraphicFramePr>
            <a:graphicFrameLocks noGrp="1"/>
          </p:cNvGraphicFramePr>
          <p:nvPr>
            <p:ph idx="1"/>
            <p:extLst/>
          </p:nvPr>
        </p:nvGraphicFramePr>
        <p:xfrm>
          <a:off x="5411779" y="1522587"/>
          <a:ext cx="5796789" cy="47629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p:cNvPicPr>
            <a:picLocks noChangeAspect="1"/>
          </p:cNvPicPr>
          <p:nvPr/>
        </p:nvPicPr>
        <p:blipFill>
          <a:blip r:embed="rId8"/>
          <a:stretch>
            <a:fillRect/>
          </a:stretch>
        </p:blipFill>
        <p:spPr>
          <a:xfrm>
            <a:off x="1031104" y="1522587"/>
            <a:ext cx="3624736" cy="487169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26583622"/>
      </p:ext>
    </p:extLst>
  </p:cSld>
  <p:clrMapOvr>
    <a:masterClrMapping/>
  </p:clrMapOvr>
  <p:transition>
    <p:blinds dir="ver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graphicFrame>
        <p:nvGraphicFramePr>
          <p:cNvPr id="7" name="内容占位符 6"/>
          <p:cNvGraphicFramePr>
            <a:graphicFrameLocks noGrp="1"/>
          </p:cNvGraphicFramePr>
          <p:nvPr>
            <p:ph idx="1"/>
            <p:extLst/>
          </p:nvPr>
        </p:nvGraphicFramePr>
        <p:xfrm>
          <a:off x="5735960" y="392510"/>
          <a:ext cx="5563300" cy="61206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文本占位符 3"/>
          <p:cNvSpPr>
            <a:spLocks noGrp="1"/>
          </p:cNvSpPr>
          <p:nvPr>
            <p:ph type="body" sz="quarter" idx="13"/>
          </p:nvPr>
        </p:nvSpPr>
        <p:spPr/>
        <p:txBody>
          <a:bodyPr/>
          <a:lstStyle/>
          <a:p>
            <a:r>
              <a:rPr lang="zh-CN" altLang="en-US" dirty="0" smtClean="0"/>
              <a:t>▼</a:t>
            </a:r>
            <a:r>
              <a:rPr lang="en-US" altLang="zh-CN" dirty="0" smtClean="0"/>
              <a:t>【</a:t>
            </a:r>
            <a:r>
              <a:rPr lang="zh-CN" altLang="en-US" dirty="0" smtClean="0"/>
              <a:t>专题</a:t>
            </a:r>
            <a:r>
              <a:rPr lang="en-US" altLang="zh-CN" dirty="0" smtClean="0"/>
              <a:t>】</a:t>
            </a:r>
            <a:r>
              <a:rPr lang="zh-CN" altLang="en-US" dirty="0" smtClean="0"/>
              <a:t>技术与工具</a:t>
            </a:r>
            <a:endParaRPr lang="zh-CN" altLang="en-US" dirty="0"/>
          </a:p>
        </p:txBody>
      </p:sp>
      <p:sp>
        <p:nvSpPr>
          <p:cNvPr id="6" name="文本占位符 5"/>
          <p:cNvSpPr>
            <a:spLocks noGrp="1"/>
          </p:cNvSpPr>
          <p:nvPr>
            <p:ph type="body" sz="quarter" idx="14"/>
          </p:nvPr>
        </p:nvSpPr>
        <p:spPr/>
        <p:txBody>
          <a:bodyPr/>
          <a:lstStyle/>
          <a:p>
            <a:r>
              <a:rPr lang="zh-CN" altLang="en-US" dirty="0" smtClean="0"/>
              <a:t>►</a:t>
            </a:r>
            <a:r>
              <a:rPr lang="en-US" altLang="zh-CN" dirty="0" smtClean="0"/>
              <a:t>9.</a:t>
            </a:r>
            <a:r>
              <a:rPr lang="zh-CN" altLang="en-US" dirty="0" smtClean="0"/>
              <a:t>如何继续学习</a:t>
            </a:r>
            <a:endParaRPr lang="zh-CN" altLang="en-US" dirty="0"/>
          </a:p>
        </p:txBody>
      </p:sp>
      <p:sp>
        <p:nvSpPr>
          <p:cNvPr id="122882" name="Rectangle 2"/>
          <p:cNvSpPr>
            <a:spLocks noChangeArrowheads="1"/>
          </p:cNvSpPr>
          <p:nvPr/>
        </p:nvSpPr>
        <p:spPr bwMode="auto">
          <a:xfrm>
            <a:off x="1524000"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pic>
        <p:nvPicPr>
          <p:cNvPr id="5" name="图片 4"/>
          <p:cNvPicPr>
            <a:picLocks noChangeAspect="1"/>
          </p:cNvPicPr>
          <p:nvPr/>
        </p:nvPicPr>
        <p:blipFill>
          <a:blip r:embed="rId8"/>
          <a:stretch>
            <a:fillRect/>
          </a:stretch>
        </p:blipFill>
        <p:spPr>
          <a:xfrm>
            <a:off x="1055440" y="1761732"/>
            <a:ext cx="3727826" cy="469160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28513244"/>
      </p:ext>
    </p:extLst>
  </p:cSld>
  <p:clrMapOvr>
    <a:masterClrMapping/>
  </p:clrMapOvr>
  <p:transition>
    <p:blinds dir="vert"/>
  </p:transition>
  <p:timing>
    <p:tnLst>
      <p:par>
        <p:cTn id="1" dur="indefinite" restart="never" nodeType="tmRoot"/>
      </p:par>
    </p:tnLst>
  </p:timing>
</p:sld>
</file>

<file path=ppt/theme/theme1.xml><?xml version="1.0" encoding="utf-8"?>
<a:theme xmlns:a="http://schemas.openxmlformats.org/drawingml/2006/main" name="吉祥如意">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吉祥如意">
      <a:majorFont>
        <a:latin typeface="Arial"/>
        <a:ea typeface="宋体"/>
        <a:cs typeface=""/>
      </a:majorFont>
      <a:minorFont>
        <a:latin typeface="Arial"/>
        <a:ea typeface="宋体"/>
        <a:cs typeface=""/>
      </a:minorFont>
    </a:fontScheme>
    <a:fmtScheme name="模块">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吉祥如意 1">
        <a:dk1>
          <a:srgbClr val="000000"/>
        </a:dk1>
        <a:lt1>
          <a:srgbClr val="FFFFFF"/>
        </a:lt1>
        <a:dk2>
          <a:srgbClr val="E40000"/>
        </a:dk2>
        <a:lt2>
          <a:srgbClr val="DDDDDD"/>
        </a:lt2>
        <a:accent1>
          <a:srgbClr val="E1F4FF"/>
        </a:accent1>
        <a:accent2>
          <a:srgbClr val="FFE2C5"/>
        </a:accent2>
        <a:accent3>
          <a:srgbClr val="FFFFFF"/>
        </a:accent3>
        <a:accent4>
          <a:srgbClr val="000000"/>
        </a:accent4>
        <a:accent5>
          <a:srgbClr val="EEF8FF"/>
        </a:accent5>
        <a:accent6>
          <a:srgbClr val="E7CDB2"/>
        </a:accent6>
        <a:hlink>
          <a:srgbClr val="0066CC"/>
        </a:hlink>
        <a:folHlink>
          <a:srgbClr val="9F9FBF"/>
        </a:folHlink>
      </a:clrScheme>
      <a:clrMap bg1="lt1" tx1="dk1" bg2="lt2" tx2="dk2" accent1="accent1" accent2="accent2" accent3="accent3" accent4="accent4" accent5="accent5" accent6="accent6" hlink="hlink" folHlink="folHlink"/>
    </a:extraClrScheme>
    <a:extraClrScheme>
      <a:clrScheme name="吉祥如意 2">
        <a:dk1>
          <a:srgbClr val="59582D"/>
        </a:dk1>
        <a:lt1>
          <a:srgbClr val="EAEAEA"/>
        </a:lt1>
        <a:dk2>
          <a:srgbClr val="666699"/>
        </a:dk2>
        <a:lt2>
          <a:srgbClr val="D9D9D9"/>
        </a:lt2>
        <a:accent1>
          <a:srgbClr val="CCECFF"/>
        </a:accent1>
        <a:accent2>
          <a:srgbClr val="B2D2C7"/>
        </a:accent2>
        <a:accent3>
          <a:srgbClr val="F3F3F3"/>
        </a:accent3>
        <a:accent4>
          <a:srgbClr val="4B4A25"/>
        </a:accent4>
        <a:accent5>
          <a:srgbClr val="E2F4FF"/>
        </a:accent5>
        <a:accent6>
          <a:srgbClr val="A1BEB4"/>
        </a:accent6>
        <a:hlink>
          <a:srgbClr val="993366"/>
        </a:hlink>
        <a:folHlink>
          <a:srgbClr val="92B9E0"/>
        </a:folHlink>
      </a:clrScheme>
      <a:clrMap bg1="lt1" tx1="dk1" bg2="lt2" tx2="dk2" accent1="accent1" accent2="accent2" accent3="accent3" accent4="accent4" accent5="accent5" accent6="accent6" hlink="hlink" folHlink="folHlink"/>
    </a:extraClrScheme>
    <a:extraClrScheme>
      <a:clrScheme name="吉祥如意 3">
        <a:dk1>
          <a:srgbClr val="000099"/>
        </a:dk1>
        <a:lt1>
          <a:srgbClr val="FFFFCC"/>
        </a:lt1>
        <a:dk2>
          <a:srgbClr val="004000"/>
        </a:dk2>
        <a:lt2>
          <a:srgbClr val="FFD9B3"/>
        </a:lt2>
        <a:accent1>
          <a:srgbClr val="FFD9D9"/>
        </a:accent1>
        <a:accent2>
          <a:srgbClr val="DDDDDD"/>
        </a:accent2>
        <a:accent3>
          <a:srgbClr val="FFFFE2"/>
        </a:accent3>
        <a:accent4>
          <a:srgbClr val="000082"/>
        </a:accent4>
        <a:accent5>
          <a:srgbClr val="FFE9E9"/>
        </a:accent5>
        <a:accent6>
          <a:srgbClr val="C8C8C8"/>
        </a:accent6>
        <a:hlink>
          <a:srgbClr val="FF0000"/>
        </a:hlink>
        <a:folHlink>
          <a:srgbClr val="FFAB57"/>
        </a:folHlink>
      </a:clrScheme>
      <a:clrMap bg1="lt1" tx1="dk1" bg2="lt2" tx2="dk2" accent1="accent1" accent2="accent2" accent3="accent3" accent4="accent4" accent5="accent5" accent6="accent6" hlink="hlink" folHlink="folHlink"/>
    </a:extraClrScheme>
    <a:extraClrScheme>
      <a:clrScheme name="吉祥如意 4">
        <a:dk1>
          <a:srgbClr val="000000"/>
        </a:dk1>
        <a:lt1>
          <a:srgbClr val="DCE8E2"/>
        </a:lt1>
        <a:dk2>
          <a:srgbClr val="0033CC"/>
        </a:dk2>
        <a:lt2>
          <a:srgbClr val="C4C4D8"/>
        </a:lt2>
        <a:accent1>
          <a:srgbClr val="FFFFFF"/>
        </a:accent1>
        <a:accent2>
          <a:srgbClr val="A9CFB1"/>
        </a:accent2>
        <a:accent3>
          <a:srgbClr val="EBF2EE"/>
        </a:accent3>
        <a:accent4>
          <a:srgbClr val="000000"/>
        </a:accent4>
        <a:accent5>
          <a:srgbClr val="FFFFFF"/>
        </a:accent5>
        <a:accent6>
          <a:srgbClr val="99BBA0"/>
        </a:accent6>
        <a:hlink>
          <a:srgbClr val="CC3300"/>
        </a:hlink>
        <a:folHlink>
          <a:srgbClr val="666699"/>
        </a:folHlink>
      </a:clrScheme>
      <a:clrMap bg1="lt1" tx1="dk1" bg2="lt2" tx2="dk2" accent1="accent1" accent2="accent2" accent3="accent3" accent4="accent4" accent5="accent5" accent6="accent6" hlink="hlink" folHlink="folHlink"/>
    </a:extraClrScheme>
    <a:extraClrScheme>
      <a:clrScheme name="吉祥如意 5">
        <a:dk1>
          <a:srgbClr val="606090"/>
        </a:dk1>
        <a:lt1>
          <a:srgbClr val="E5FFFF"/>
        </a:lt1>
        <a:dk2>
          <a:srgbClr val="0000CC"/>
        </a:dk2>
        <a:lt2>
          <a:srgbClr val="91DAFF"/>
        </a:lt2>
        <a:accent1>
          <a:srgbClr val="EAEAEA"/>
        </a:accent1>
        <a:accent2>
          <a:srgbClr val="FFE2C5"/>
        </a:accent2>
        <a:accent3>
          <a:srgbClr val="F0FFFF"/>
        </a:accent3>
        <a:accent4>
          <a:srgbClr val="51517A"/>
        </a:accent4>
        <a:accent5>
          <a:srgbClr val="F3F3F3"/>
        </a:accent5>
        <a:accent6>
          <a:srgbClr val="E7CDB2"/>
        </a:accent6>
        <a:hlink>
          <a:srgbClr val="000000"/>
        </a:hlink>
        <a:folHlink>
          <a:srgbClr val="3DB77A"/>
        </a:folHlink>
      </a:clrScheme>
      <a:clrMap bg1="lt1" tx1="dk1" bg2="lt2" tx2="dk2" accent1="accent1" accent2="accent2" accent3="accent3" accent4="accent4" accent5="accent5" accent6="accent6" hlink="hlink" folHlink="folHlink"/>
    </a:extraClrScheme>
    <a:extraClrScheme>
      <a:clrScheme name="吉祥如意 6">
        <a:dk1>
          <a:srgbClr val="CC0066"/>
        </a:dk1>
        <a:lt1>
          <a:srgbClr val="FFDDBB"/>
        </a:lt1>
        <a:dk2>
          <a:srgbClr val="000000"/>
        </a:dk2>
        <a:lt2>
          <a:srgbClr val="C0C0C0"/>
        </a:lt2>
        <a:accent1>
          <a:srgbClr val="FFFFCC"/>
        </a:accent1>
        <a:accent2>
          <a:srgbClr val="FFFFFF"/>
        </a:accent2>
        <a:accent3>
          <a:srgbClr val="FFEBDA"/>
        </a:accent3>
        <a:accent4>
          <a:srgbClr val="AE0056"/>
        </a:accent4>
        <a:accent5>
          <a:srgbClr val="FFFFE2"/>
        </a:accent5>
        <a:accent6>
          <a:srgbClr val="E7E7E7"/>
        </a:accent6>
        <a:hlink>
          <a:srgbClr val="0066CC"/>
        </a:hlink>
        <a:folHlink>
          <a:srgbClr val="8EB37D"/>
        </a:folHlink>
      </a:clrScheme>
      <a:clrMap bg1="lt1" tx1="dk1" bg2="lt2" tx2="dk2" accent1="accent1" accent2="accent2" accent3="accent3" accent4="accent4" accent5="accent5" accent6="accent6" hlink="hlink" folHlink="folHlink"/>
    </a:extraClrScheme>
    <a:extraClrScheme>
      <a:clrScheme name="吉祥如意 7">
        <a:dk1>
          <a:srgbClr val="B60000"/>
        </a:dk1>
        <a:lt1>
          <a:srgbClr val="FFFF99"/>
        </a:lt1>
        <a:dk2>
          <a:srgbClr val="800000"/>
        </a:dk2>
        <a:lt2>
          <a:srgbClr val="FFFFFF"/>
        </a:lt2>
        <a:accent1>
          <a:srgbClr val="9888A4"/>
        </a:accent1>
        <a:accent2>
          <a:srgbClr val="A9335D"/>
        </a:accent2>
        <a:accent3>
          <a:srgbClr val="C0AAAA"/>
        </a:accent3>
        <a:accent4>
          <a:srgbClr val="DADA82"/>
        </a:accent4>
        <a:accent5>
          <a:srgbClr val="CAC3CF"/>
        </a:accent5>
        <a:accent6>
          <a:srgbClr val="992D53"/>
        </a:accent6>
        <a:hlink>
          <a:srgbClr val="CCECFF"/>
        </a:hlink>
        <a:folHlink>
          <a:srgbClr val="FF6600"/>
        </a:folHlink>
      </a:clrScheme>
      <a:clrMap bg1="dk2" tx1="lt1" bg2="dk1" tx2="lt2" accent1="accent1" accent2="accent2" accent3="accent3" accent4="accent4" accent5="accent5" accent6="accent6" hlink="hlink" folHlink="folHlink"/>
    </a:extraClrScheme>
    <a:extraClrScheme>
      <a:clrScheme name="吉祥如意 8">
        <a:dk1>
          <a:srgbClr val="808080"/>
        </a:dk1>
        <a:lt1>
          <a:srgbClr val="FFFFFF"/>
        </a:lt1>
        <a:dk2>
          <a:srgbClr val="1C1C1C"/>
        </a:dk2>
        <a:lt2>
          <a:srgbClr val="FFFF66"/>
        </a:lt2>
        <a:accent1>
          <a:srgbClr val="9898BA"/>
        </a:accent1>
        <a:accent2>
          <a:srgbClr val="777777"/>
        </a:accent2>
        <a:accent3>
          <a:srgbClr val="ABABAB"/>
        </a:accent3>
        <a:accent4>
          <a:srgbClr val="DADADA"/>
        </a:accent4>
        <a:accent5>
          <a:srgbClr val="CACAD9"/>
        </a:accent5>
        <a:accent6>
          <a:srgbClr val="6B6B6B"/>
        </a:accent6>
        <a:hlink>
          <a:srgbClr val="CCFF99"/>
        </a:hlink>
        <a:folHlink>
          <a:srgbClr val="E436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13754</TotalTime>
  <Words>1377</Words>
  <Application>Microsoft Office PowerPoint</Application>
  <PresentationFormat>宽屏</PresentationFormat>
  <Paragraphs>246</Paragraphs>
  <Slides>20</Slides>
  <Notes>14</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20</vt:i4>
      </vt:variant>
    </vt:vector>
  </HeadingPairs>
  <TitlesOfParts>
    <vt:vector size="31" baseType="lpstr">
      <vt:lpstr>FranklinGothic-Book</vt:lpstr>
      <vt:lpstr>NewBaskerville-Bold</vt:lpstr>
      <vt:lpstr>NewBaskerville-Roman</vt:lpstr>
      <vt:lpstr>华文中宋</vt:lpstr>
      <vt:lpstr>宋体</vt:lpstr>
      <vt:lpstr>Arial</vt:lpstr>
      <vt:lpstr>Calibri</vt:lpstr>
      <vt:lpstr>Times New Roman</vt:lpstr>
      <vt:lpstr>Wingdings</vt:lpstr>
      <vt:lpstr>Wingdings 2</vt:lpstr>
      <vt:lpstr>吉祥如意</vt:lpstr>
      <vt:lpstr>9. 如何继续学习</vt:lpstr>
      <vt:lpstr>继续学习建议 </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 </vt:lpstr>
    </vt:vector>
  </TitlesOfParts>
  <Company>LENOVO (Beijing) Limited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中国航天时代电子公司 物资管理系统</dc:title>
  <dc:creator>LENOVO User</dc:creator>
  <cp:lastModifiedBy>LIU Yan</cp:lastModifiedBy>
  <cp:revision>1566</cp:revision>
  <cp:lastPrinted>2017-07-17T10:21:59Z</cp:lastPrinted>
  <dcterms:created xsi:type="dcterms:W3CDTF">2007-03-02T11:26:21Z</dcterms:created>
  <dcterms:modified xsi:type="dcterms:W3CDTF">2017-12-04T11:52:04Z</dcterms:modified>
</cp:coreProperties>
</file>

<file path=docProps/thumbnail.jpeg>
</file>